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363" r:id="rId6"/>
    <p:sldId id="361" r:id="rId7"/>
    <p:sldId id="362" r:id="rId8"/>
    <p:sldId id="364" r:id="rId9"/>
    <p:sldId id="359" r:id="rId10"/>
    <p:sldId id="360" r:id="rId11"/>
    <p:sldId id="260" r:id="rId12"/>
    <p:sldId id="262" r:id="rId13"/>
    <p:sldId id="365" r:id="rId14"/>
    <p:sldId id="366" r:id="rId15"/>
    <p:sldId id="367" r:id="rId16"/>
    <p:sldId id="368" r:id="rId17"/>
    <p:sldId id="369" r:id="rId18"/>
    <p:sldId id="37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p:restoredTop sz="94687"/>
  </p:normalViewPr>
  <p:slideViewPr>
    <p:cSldViewPr snapToGrid="0" snapToObjects="1">
      <p:cViewPr varScale="1">
        <p:scale>
          <a:sx n="84" d="100"/>
          <a:sy n="84" d="100"/>
        </p:scale>
        <p:origin x="184"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A0A6DE-8AD3-4E0A-AD9B-9E61D59342C6}"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1A10C388-BE76-4814-8F69-2CA86B6909CB}">
      <dgm:prSet/>
      <dgm:spPr/>
      <dgm:t>
        <a:bodyPr/>
        <a:lstStyle/>
        <a:p>
          <a:r>
            <a:rPr lang="en-US"/>
            <a:t>Kamarudin Hidayat </a:t>
          </a:r>
        </a:p>
      </dgm:t>
    </dgm:pt>
    <dgm:pt modelId="{ECC7AD3C-4D55-4013-9120-FD9393CB4141}" type="parTrans" cxnId="{5A6B0652-0712-455F-AE8C-37F361AC0BF0}">
      <dgm:prSet/>
      <dgm:spPr/>
      <dgm:t>
        <a:bodyPr/>
        <a:lstStyle/>
        <a:p>
          <a:endParaRPr lang="en-US"/>
        </a:p>
      </dgm:t>
    </dgm:pt>
    <dgm:pt modelId="{2A08239A-F505-4ECC-B87D-624C87AD18C5}" type="sibTrans" cxnId="{5A6B0652-0712-455F-AE8C-37F361AC0BF0}">
      <dgm:prSet/>
      <dgm:spPr/>
      <dgm:t>
        <a:bodyPr/>
        <a:lstStyle/>
        <a:p>
          <a:endParaRPr lang="en-US"/>
        </a:p>
      </dgm:t>
    </dgm:pt>
    <dgm:pt modelId="{B6844031-1FDA-4383-8A43-0E02F73B8B1D}">
      <dgm:prSet/>
      <dgm:spPr/>
      <dgm:t>
        <a:bodyPr/>
        <a:lstStyle/>
        <a:p>
          <a:r>
            <a:rPr lang="en-US"/>
            <a:t>Din Syamsuddin</a:t>
          </a:r>
        </a:p>
      </dgm:t>
    </dgm:pt>
    <dgm:pt modelId="{B416DDCC-1BC2-40EF-AEAE-52B37DFF8CAF}" type="parTrans" cxnId="{96CE095F-E3C4-45F8-BC3D-981411E4ED92}">
      <dgm:prSet/>
      <dgm:spPr/>
      <dgm:t>
        <a:bodyPr/>
        <a:lstStyle/>
        <a:p>
          <a:endParaRPr lang="en-US"/>
        </a:p>
      </dgm:t>
    </dgm:pt>
    <dgm:pt modelId="{1885A1BF-5986-4ABC-8BB0-DD835B60E45C}" type="sibTrans" cxnId="{96CE095F-E3C4-45F8-BC3D-981411E4ED92}">
      <dgm:prSet/>
      <dgm:spPr/>
      <dgm:t>
        <a:bodyPr/>
        <a:lstStyle/>
        <a:p>
          <a:endParaRPr lang="en-US"/>
        </a:p>
      </dgm:t>
    </dgm:pt>
    <dgm:pt modelId="{885E18B3-EE7C-4B7C-A8DE-3C2013992F0B}">
      <dgm:prSet/>
      <dgm:spPr/>
      <dgm:t>
        <a:bodyPr/>
        <a:lstStyle/>
        <a:p>
          <a:r>
            <a:rPr lang="en-US" dirty="0"/>
            <a:t>Charles Kimball</a:t>
          </a:r>
        </a:p>
      </dgm:t>
    </dgm:pt>
    <dgm:pt modelId="{4AA2B16D-49AD-4E93-9926-DB6781E5BF90}" type="parTrans" cxnId="{C2918B42-676E-4DB8-93DF-9D1ECF24FF18}">
      <dgm:prSet/>
      <dgm:spPr/>
      <dgm:t>
        <a:bodyPr/>
        <a:lstStyle/>
        <a:p>
          <a:endParaRPr lang="en-US"/>
        </a:p>
      </dgm:t>
    </dgm:pt>
    <dgm:pt modelId="{7E335225-5676-4BC3-A948-C6CCA9C2900C}" type="sibTrans" cxnId="{C2918B42-676E-4DB8-93DF-9D1ECF24FF18}">
      <dgm:prSet/>
      <dgm:spPr/>
      <dgm:t>
        <a:bodyPr/>
        <a:lstStyle/>
        <a:p>
          <a:endParaRPr lang="en-US"/>
        </a:p>
      </dgm:t>
    </dgm:pt>
    <dgm:pt modelId="{4CDFB060-0CFF-8C49-8E2A-4E17E6ECEE02}">
      <dgm:prSet/>
      <dgm:spPr/>
      <dgm:t>
        <a:bodyPr/>
        <a:lstStyle/>
        <a:p>
          <a:r>
            <a:rPr lang="en-US"/>
            <a:t>Masykuri Abdillah</a:t>
          </a:r>
        </a:p>
      </dgm:t>
    </dgm:pt>
    <dgm:pt modelId="{FFC3A874-1830-ED4C-9FB3-7B9FAB4847DB}" type="parTrans" cxnId="{22887F8C-5665-1F49-A404-A4F343F2C3E6}">
      <dgm:prSet/>
      <dgm:spPr/>
      <dgm:t>
        <a:bodyPr/>
        <a:lstStyle/>
        <a:p>
          <a:endParaRPr lang="en-US"/>
        </a:p>
      </dgm:t>
    </dgm:pt>
    <dgm:pt modelId="{2FB49A5E-EF79-FF4D-B205-9B0A50198313}" type="sibTrans" cxnId="{22887F8C-5665-1F49-A404-A4F343F2C3E6}">
      <dgm:prSet/>
      <dgm:spPr/>
      <dgm:t>
        <a:bodyPr/>
        <a:lstStyle/>
        <a:p>
          <a:endParaRPr lang="en-US"/>
        </a:p>
      </dgm:t>
    </dgm:pt>
    <dgm:pt modelId="{2FAB3535-2AC6-864E-8E77-66B2A9048A43}">
      <dgm:prSet/>
      <dgm:spPr/>
      <dgm:t>
        <a:bodyPr/>
        <a:lstStyle/>
        <a:p>
          <a:r>
            <a:rPr lang="en-US" dirty="0">
              <a:solidFill>
                <a:schemeClr val="bg1"/>
              </a:solidFill>
            </a:rPr>
            <a:t>Wilfred Cantwell Smith 1916- 2000</a:t>
          </a:r>
          <a:endParaRPr lang="en-US" dirty="0"/>
        </a:p>
      </dgm:t>
    </dgm:pt>
    <dgm:pt modelId="{0870DE60-403B-2C48-A267-7FC1FB94BB05}" type="parTrans" cxnId="{AB278833-BABC-5B46-A0A5-7ADD4F6A7BA5}">
      <dgm:prSet/>
      <dgm:spPr/>
      <dgm:t>
        <a:bodyPr/>
        <a:lstStyle/>
        <a:p>
          <a:endParaRPr lang="en-US"/>
        </a:p>
      </dgm:t>
    </dgm:pt>
    <dgm:pt modelId="{05434103-5306-BF41-8790-331C72A92A3B}" type="sibTrans" cxnId="{AB278833-BABC-5B46-A0A5-7ADD4F6A7BA5}">
      <dgm:prSet/>
      <dgm:spPr/>
      <dgm:t>
        <a:bodyPr/>
        <a:lstStyle/>
        <a:p>
          <a:endParaRPr lang="en-US"/>
        </a:p>
      </dgm:t>
    </dgm:pt>
    <dgm:pt modelId="{D2578EDB-4D69-1F4C-9606-3175942C4D0D}">
      <dgm:prSet/>
      <dgm:spPr/>
      <dgm:t>
        <a:bodyPr/>
        <a:lstStyle/>
        <a:p>
          <a:r>
            <a:rPr lang="en-US" dirty="0">
              <a:solidFill>
                <a:schemeClr val="bg1"/>
              </a:solidFill>
            </a:rPr>
            <a:t>Alfred North Whitehead (1861-1947)</a:t>
          </a:r>
          <a:endParaRPr lang="en-US" dirty="0"/>
        </a:p>
      </dgm:t>
    </dgm:pt>
    <dgm:pt modelId="{5A3880A0-83EE-8442-93B1-2DA5C7CD4BA0}" type="parTrans" cxnId="{02407175-5360-D849-9A79-95E64073E5E8}">
      <dgm:prSet/>
      <dgm:spPr/>
    </dgm:pt>
    <dgm:pt modelId="{A4806FD8-1333-7F46-8119-1648629E8B87}" type="sibTrans" cxnId="{02407175-5360-D849-9A79-95E64073E5E8}">
      <dgm:prSet/>
      <dgm:spPr/>
    </dgm:pt>
    <dgm:pt modelId="{E12F45A7-54CA-F649-B406-73371665B2E6}" type="pres">
      <dgm:prSet presAssocID="{EFA0A6DE-8AD3-4E0A-AD9B-9E61D59342C6}" presName="diagram" presStyleCnt="0">
        <dgm:presLayoutVars>
          <dgm:dir/>
          <dgm:resizeHandles val="exact"/>
        </dgm:presLayoutVars>
      </dgm:prSet>
      <dgm:spPr/>
    </dgm:pt>
    <dgm:pt modelId="{4F0B4C08-B74E-D14B-94FA-2410C8AA4CA6}" type="pres">
      <dgm:prSet presAssocID="{1A10C388-BE76-4814-8F69-2CA86B6909CB}" presName="node" presStyleLbl="node1" presStyleIdx="0" presStyleCnt="6">
        <dgm:presLayoutVars>
          <dgm:bulletEnabled val="1"/>
        </dgm:presLayoutVars>
      </dgm:prSet>
      <dgm:spPr/>
    </dgm:pt>
    <dgm:pt modelId="{BF96C9DD-580D-4F4D-B879-FDBA6E2E5225}" type="pres">
      <dgm:prSet presAssocID="{2A08239A-F505-4ECC-B87D-624C87AD18C5}" presName="sibTrans" presStyleCnt="0"/>
      <dgm:spPr/>
    </dgm:pt>
    <dgm:pt modelId="{00ADE379-B2EF-AE41-B881-957276602A44}" type="pres">
      <dgm:prSet presAssocID="{B6844031-1FDA-4383-8A43-0E02F73B8B1D}" presName="node" presStyleLbl="node1" presStyleIdx="1" presStyleCnt="6">
        <dgm:presLayoutVars>
          <dgm:bulletEnabled val="1"/>
        </dgm:presLayoutVars>
      </dgm:prSet>
      <dgm:spPr/>
    </dgm:pt>
    <dgm:pt modelId="{8F6E5635-F4C0-9B4B-A5F3-1E32E54BC72C}" type="pres">
      <dgm:prSet presAssocID="{1885A1BF-5986-4ABC-8BB0-DD835B60E45C}" presName="sibTrans" presStyleCnt="0"/>
      <dgm:spPr/>
    </dgm:pt>
    <dgm:pt modelId="{BB458F54-F5FF-0B43-96DE-33634B6175A3}" type="pres">
      <dgm:prSet presAssocID="{885E18B3-EE7C-4B7C-A8DE-3C2013992F0B}" presName="node" presStyleLbl="node1" presStyleIdx="2" presStyleCnt="6">
        <dgm:presLayoutVars>
          <dgm:bulletEnabled val="1"/>
        </dgm:presLayoutVars>
      </dgm:prSet>
      <dgm:spPr/>
    </dgm:pt>
    <dgm:pt modelId="{B2FCC62B-9B64-4F40-94AE-C9A20C40F16D}" type="pres">
      <dgm:prSet presAssocID="{7E335225-5676-4BC3-A948-C6CCA9C2900C}" presName="sibTrans" presStyleCnt="0"/>
      <dgm:spPr/>
    </dgm:pt>
    <dgm:pt modelId="{5D920076-4B67-1543-BACE-0DDE0F04037E}" type="pres">
      <dgm:prSet presAssocID="{4CDFB060-0CFF-8C49-8E2A-4E17E6ECEE02}" presName="node" presStyleLbl="node1" presStyleIdx="3" presStyleCnt="6">
        <dgm:presLayoutVars>
          <dgm:bulletEnabled val="1"/>
        </dgm:presLayoutVars>
      </dgm:prSet>
      <dgm:spPr/>
    </dgm:pt>
    <dgm:pt modelId="{3A6AD8BC-25AC-F840-9470-65DB283DE22F}" type="pres">
      <dgm:prSet presAssocID="{2FB49A5E-EF79-FF4D-B205-9B0A50198313}" presName="sibTrans" presStyleCnt="0"/>
      <dgm:spPr/>
    </dgm:pt>
    <dgm:pt modelId="{28295334-4012-A84D-B3B3-F214D033F643}" type="pres">
      <dgm:prSet presAssocID="{2FAB3535-2AC6-864E-8E77-66B2A9048A43}" presName="node" presStyleLbl="node1" presStyleIdx="4" presStyleCnt="6">
        <dgm:presLayoutVars>
          <dgm:bulletEnabled val="1"/>
        </dgm:presLayoutVars>
      </dgm:prSet>
      <dgm:spPr/>
    </dgm:pt>
    <dgm:pt modelId="{3D26F66B-AF08-704D-BD8C-DA9B9EF6473F}" type="pres">
      <dgm:prSet presAssocID="{05434103-5306-BF41-8790-331C72A92A3B}" presName="sibTrans" presStyleCnt="0"/>
      <dgm:spPr/>
    </dgm:pt>
    <dgm:pt modelId="{B463637C-3F5F-964F-89F2-C698C92B88FE}" type="pres">
      <dgm:prSet presAssocID="{D2578EDB-4D69-1F4C-9606-3175942C4D0D}" presName="node" presStyleLbl="node1" presStyleIdx="5" presStyleCnt="6">
        <dgm:presLayoutVars>
          <dgm:bulletEnabled val="1"/>
        </dgm:presLayoutVars>
      </dgm:prSet>
      <dgm:spPr/>
    </dgm:pt>
  </dgm:ptLst>
  <dgm:cxnLst>
    <dgm:cxn modelId="{99984516-B3A8-754C-BE86-FE286D2DA672}" type="presOf" srcId="{B6844031-1FDA-4383-8A43-0E02F73B8B1D}" destId="{00ADE379-B2EF-AE41-B881-957276602A44}" srcOrd="0" destOrd="0" presId="urn:microsoft.com/office/officeart/2005/8/layout/default"/>
    <dgm:cxn modelId="{AB278833-BABC-5B46-A0A5-7ADD4F6A7BA5}" srcId="{EFA0A6DE-8AD3-4E0A-AD9B-9E61D59342C6}" destId="{2FAB3535-2AC6-864E-8E77-66B2A9048A43}" srcOrd="4" destOrd="0" parTransId="{0870DE60-403B-2C48-A267-7FC1FB94BB05}" sibTransId="{05434103-5306-BF41-8790-331C72A92A3B}"/>
    <dgm:cxn modelId="{A0BD1D39-AD28-C645-ABC8-AB13B1415231}" type="presOf" srcId="{885E18B3-EE7C-4B7C-A8DE-3C2013992F0B}" destId="{BB458F54-F5FF-0B43-96DE-33634B6175A3}" srcOrd="0" destOrd="0" presId="urn:microsoft.com/office/officeart/2005/8/layout/default"/>
    <dgm:cxn modelId="{C2918B42-676E-4DB8-93DF-9D1ECF24FF18}" srcId="{EFA0A6DE-8AD3-4E0A-AD9B-9E61D59342C6}" destId="{885E18B3-EE7C-4B7C-A8DE-3C2013992F0B}" srcOrd="2" destOrd="0" parTransId="{4AA2B16D-49AD-4E93-9926-DB6781E5BF90}" sibTransId="{7E335225-5676-4BC3-A948-C6CCA9C2900C}"/>
    <dgm:cxn modelId="{5A6B0652-0712-455F-AE8C-37F361AC0BF0}" srcId="{EFA0A6DE-8AD3-4E0A-AD9B-9E61D59342C6}" destId="{1A10C388-BE76-4814-8F69-2CA86B6909CB}" srcOrd="0" destOrd="0" parTransId="{ECC7AD3C-4D55-4013-9120-FD9393CB4141}" sibTransId="{2A08239A-F505-4ECC-B87D-624C87AD18C5}"/>
    <dgm:cxn modelId="{B8E21755-DDA3-F94A-8E9B-F684882D55CC}" type="presOf" srcId="{EFA0A6DE-8AD3-4E0A-AD9B-9E61D59342C6}" destId="{E12F45A7-54CA-F649-B406-73371665B2E6}" srcOrd="0" destOrd="0" presId="urn:microsoft.com/office/officeart/2005/8/layout/default"/>
    <dgm:cxn modelId="{33888859-19DE-BB46-B880-F3C336BF0852}" type="presOf" srcId="{D2578EDB-4D69-1F4C-9606-3175942C4D0D}" destId="{B463637C-3F5F-964F-89F2-C698C92B88FE}" srcOrd="0" destOrd="0" presId="urn:microsoft.com/office/officeart/2005/8/layout/default"/>
    <dgm:cxn modelId="{96CE095F-E3C4-45F8-BC3D-981411E4ED92}" srcId="{EFA0A6DE-8AD3-4E0A-AD9B-9E61D59342C6}" destId="{B6844031-1FDA-4383-8A43-0E02F73B8B1D}" srcOrd="1" destOrd="0" parTransId="{B416DDCC-1BC2-40EF-AEAE-52B37DFF8CAF}" sibTransId="{1885A1BF-5986-4ABC-8BB0-DD835B60E45C}"/>
    <dgm:cxn modelId="{02407175-5360-D849-9A79-95E64073E5E8}" srcId="{EFA0A6DE-8AD3-4E0A-AD9B-9E61D59342C6}" destId="{D2578EDB-4D69-1F4C-9606-3175942C4D0D}" srcOrd="5" destOrd="0" parTransId="{5A3880A0-83EE-8442-93B1-2DA5C7CD4BA0}" sibTransId="{A4806FD8-1333-7F46-8119-1648629E8B87}"/>
    <dgm:cxn modelId="{22887F8C-5665-1F49-A404-A4F343F2C3E6}" srcId="{EFA0A6DE-8AD3-4E0A-AD9B-9E61D59342C6}" destId="{4CDFB060-0CFF-8C49-8E2A-4E17E6ECEE02}" srcOrd="3" destOrd="0" parTransId="{FFC3A874-1830-ED4C-9FB3-7B9FAB4847DB}" sibTransId="{2FB49A5E-EF79-FF4D-B205-9B0A50198313}"/>
    <dgm:cxn modelId="{5E175EA0-7728-9843-9956-3B593C084006}" type="presOf" srcId="{4CDFB060-0CFF-8C49-8E2A-4E17E6ECEE02}" destId="{5D920076-4B67-1543-BACE-0DDE0F04037E}" srcOrd="0" destOrd="0" presId="urn:microsoft.com/office/officeart/2005/8/layout/default"/>
    <dgm:cxn modelId="{50C406B4-5BAF-CE4E-8446-13975B41DC53}" type="presOf" srcId="{2FAB3535-2AC6-864E-8E77-66B2A9048A43}" destId="{28295334-4012-A84D-B3B3-F214D033F643}" srcOrd="0" destOrd="0" presId="urn:microsoft.com/office/officeart/2005/8/layout/default"/>
    <dgm:cxn modelId="{CA9ACBB6-253B-8C48-8EE8-3DC4A98875A6}" type="presOf" srcId="{1A10C388-BE76-4814-8F69-2CA86B6909CB}" destId="{4F0B4C08-B74E-D14B-94FA-2410C8AA4CA6}" srcOrd="0" destOrd="0" presId="urn:microsoft.com/office/officeart/2005/8/layout/default"/>
    <dgm:cxn modelId="{B67D30EB-2F56-9640-B92E-3D95F650E7C8}" type="presParOf" srcId="{E12F45A7-54CA-F649-B406-73371665B2E6}" destId="{4F0B4C08-B74E-D14B-94FA-2410C8AA4CA6}" srcOrd="0" destOrd="0" presId="urn:microsoft.com/office/officeart/2005/8/layout/default"/>
    <dgm:cxn modelId="{A5BA5671-DED0-AD47-9C3B-36B798547C1E}" type="presParOf" srcId="{E12F45A7-54CA-F649-B406-73371665B2E6}" destId="{BF96C9DD-580D-4F4D-B879-FDBA6E2E5225}" srcOrd="1" destOrd="0" presId="urn:microsoft.com/office/officeart/2005/8/layout/default"/>
    <dgm:cxn modelId="{D21E6918-ADF9-D44B-A7C9-863A51BDFC1E}" type="presParOf" srcId="{E12F45A7-54CA-F649-B406-73371665B2E6}" destId="{00ADE379-B2EF-AE41-B881-957276602A44}" srcOrd="2" destOrd="0" presId="urn:microsoft.com/office/officeart/2005/8/layout/default"/>
    <dgm:cxn modelId="{A9A65E22-C642-304A-9402-C096AC76A28E}" type="presParOf" srcId="{E12F45A7-54CA-F649-B406-73371665B2E6}" destId="{8F6E5635-F4C0-9B4B-A5F3-1E32E54BC72C}" srcOrd="3" destOrd="0" presId="urn:microsoft.com/office/officeart/2005/8/layout/default"/>
    <dgm:cxn modelId="{11B64A6B-7D8F-EB4C-964D-B41A230106E6}" type="presParOf" srcId="{E12F45A7-54CA-F649-B406-73371665B2E6}" destId="{BB458F54-F5FF-0B43-96DE-33634B6175A3}" srcOrd="4" destOrd="0" presId="urn:microsoft.com/office/officeart/2005/8/layout/default"/>
    <dgm:cxn modelId="{1122EDDA-EE62-C843-8AFE-73C38AA0B50D}" type="presParOf" srcId="{E12F45A7-54CA-F649-B406-73371665B2E6}" destId="{B2FCC62B-9B64-4F40-94AE-C9A20C40F16D}" srcOrd="5" destOrd="0" presId="urn:microsoft.com/office/officeart/2005/8/layout/default"/>
    <dgm:cxn modelId="{C4E961AC-4A67-0E49-89A9-CC3C4E550DDA}" type="presParOf" srcId="{E12F45A7-54CA-F649-B406-73371665B2E6}" destId="{5D920076-4B67-1543-BACE-0DDE0F04037E}" srcOrd="6" destOrd="0" presId="urn:microsoft.com/office/officeart/2005/8/layout/default"/>
    <dgm:cxn modelId="{D7F61CEF-56C9-F64E-B3A5-AB0B39CB0CC8}" type="presParOf" srcId="{E12F45A7-54CA-F649-B406-73371665B2E6}" destId="{3A6AD8BC-25AC-F840-9470-65DB283DE22F}" srcOrd="7" destOrd="0" presId="urn:microsoft.com/office/officeart/2005/8/layout/default"/>
    <dgm:cxn modelId="{5C369285-1253-5E49-99C8-E3E601208FEB}" type="presParOf" srcId="{E12F45A7-54CA-F649-B406-73371665B2E6}" destId="{28295334-4012-A84D-B3B3-F214D033F643}" srcOrd="8" destOrd="0" presId="urn:microsoft.com/office/officeart/2005/8/layout/default"/>
    <dgm:cxn modelId="{2EE09920-53CD-9D46-B565-BABBB22F4485}" type="presParOf" srcId="{E12F45A7-54CA-F649-B406-73371665B2E6}" destId="{3D26F66B-AF08-704D-BD8C-DA9B9EF6473F}" srcOrd="9" destOrd="0" presId="urn:microsoft.com/office/officeart/2005/8/layout/default"/>
    <dgm:cxn modelId="{018AA6CD-D03A-334D-B17A-015670E4D8DB}" type="presParOf" srcId="{E12F45A7-54CA-F649-B406-73371665B2E6}" destId="{B463637C-3F5F-964F-89F2-C698C92B88FE}"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4765FD-DC9E-446A-AC46-00D1A8A260F2}"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674573C9-94E5-4424-9A86-FBE03DEF8094}">
      <dgm:prSet/>
      <dgm:spPr/>
      <dgm:t>
        <a:bodyPr/>
        <a:lstStyle/>
        <a:p>
          <a:r>
            <a:rPr lang="en-US"/>
            <a:t>FAITH</a:t>
          </a:r>
          <a:r>
            <a:rPr lang="en-ID"/>
            <a:t> </a:t>
          </a:r>
          <a:endParaRPr lang="en-US"/>
        </a:p>
      </dgm:t>
    </dgm:pt>
    <dgm:pt modelId="{6CFFD9CB-7BEF-444B-AF95-6D3E4A8A4041}" type="parTrans" cxnId="{84735498-0CCA-4B76-A763-D91F4070A5AC}">
      <dgm:prSet/>
      <dgm:spPr/>
      <dgm:t>
        <a:bodyPr/>
        <a:lstStyle/>
        <a:p>
          <a:endParaRPr lang="en-US"/>
        </a:p>
      </dgm:t>
    </dgm:pt>
    <dgm:pt modelId="{C2AA723C-54EC-44A3-923A-E1039FF9174C}" type="sibTrans" cxnId="{84735498-0CCA-4B76-A763-D91F4070A5AC}">
      <dgm:prSet/>
      <dgm:spPr/>
      <dgm:t>
        <a:bodyPr/>
        <a:lstStyle/>
        <a:p>
          <a:endParaRPr lang="en-US"/>
        </a:p>
      </dgm:t>
    </dgm:pt>
    <dgm:pt modelId="{A0EC5388-5ED6-45FB-98EC-52AC0A3D9BC4}">
      <dgm:prSet/>
      <dgm:spPr/>
      <dgm:t>
        <a:bodyPr/>
        <a:lstStyle/>
        <a:p>
          <a:r>
            <a:rPr lang="en-US"/>
            <a:t>THOUGHT</a:t>
          </a:r>
          <a:r>
            <a:rPr lang="en-ID"/>
            <a:t> </a:t>
          </a:r>
          <a:endParaRPr lang="en-US"/>
        </a:p>
      </dgm:t>
    </dgm:pt>
    <dgm:pt modelId="{3681EBB8-890E-40BD-A1FC-2B9BEEB42377}" type="parTrans" cxnId="{CA6027EC-5CE6-4D85-AEFE-D0641D93287B}">
      <dgm:prSet/>
      <dgm:spPr/>
      <dgm:t>
        <a:bodyPr/>
        <a:lstStyle/>
        <a:p>
          <a:endParaRPr lang="en-US"/>
        </a:p>
      </dgm:t>
    </dgm:pt>
    <dgm:pt modelId="{62330572-8E61-4A0F-9696-FC5DC56347F2}" type="sibTrans" cxnId="{CA6027EC-5CE6-4D85-AEFE-D0641D93287B}">
      <dgm:prSet/>
      <dgm:spPr/>
      <dgm:t>
        <a:bodyPr/>
        <a:lstStyle/>
        <a:p>
          <a:endParaRPr lang="en-US"/>
        </a:p>
      </dgm:t>
    </dgm:pt>
    <dgm:pt modelId="{75B31E49-2FB5-4371-BBA6-665B2CFAE291}">
      <dgm:prSet/>
      <dgm:spPr/>
      <dgm:t>
        <a:bodyPr/>
        <a:lstStyle/>
        <a:p>
          <a:r>
            <a:rPr lang="en-ID"/>
            <a:t>DISCOVERY </a:t>
          </a:r>
          <a:endParaRPr lang="en-US"/>
        </a:p>
      </dgm:t>
    </dgm:pt>
    <dgm:pt modelId="{B62C8A87-A6AE-4139-9544-1D6D0C8D82EE}" type="parTrans" cxnId="{80357A96-F9D3-4543-9A3C-5EFDF2266D33}">
      <dgm:prSet/>
      <dgm:spPr/>
      <dgm:t>
        <a:bodyPr/>
        <a:lstStyle/>
        <a:p>
          <a:endParaRPr lang="en-US"/>
        </a:p>
      </dgm:t>
    </dgm:pt>
    <dgm:pt modelId="{CCD13AF6-A3B9-48A9-99A9-A5BC2B55466F}" type="sibTrans" cxnId="{80357A96-F9D3-4543-9A3C-5EFDF2266D33}">
      <dgm:prSet/>
      <dgm:spPr/>
      <dgm:t>
        <a:bodyPr/>
        <a:lstStyle/>
        <a:p>
          <a:endParaRPr lang="en-US"/>
        </a:p>
      </dgm:t>
    </dgm:pt>
    <dgm:pt modelId="{88051EB8-5241-774C-9858-398F0165EB71}" type="pres">
      <dgm:prSet presAssocID="{BA4765FD-DC9E-446A-AC46-00D1A8A260F2}" presName="linear" presStyleCnt="0">
        <dgm:presLayoutVars>
          <dgm:animLvl val="lvl"/>
          <dgm:resizeHandles val="exact"/>
        </dgm:presLayoutVars>
      </dgm:prSet>
      <dgm:spPr/>
    </dgm:pt>
    <dgm:pt modelId="{30C6948C-E8D3-9841-AB15-A63DF0402CF5}" type="pres">
      <dgm:prSet presAssocID="{674573C9-94E5-4424-9A86-FBE03DEF8094}" presName="parentText" presStyleLbl="node1" presStyleIdx="0" presStyleCnt="3">
        <dgm:presLayoutVars>
          <dgm:chMax val="0"/>
          <dgm:bulletEnabled val="1"/>
        </dgm:presLayoutVars>
      </dgm:prSet>
      <dgm:spPr/>
    </dgm:pt>
    <dgm:pt modelId="{D2DA5F8E-8D63-3040-96BF-EFC9B710B1DB}" type="pres">
      <dgm:prSet presAssocID="{C2AA723C-54EC-44A3-923A-E1039FF9174C}" presName="spacer" presStyleCnt="0"/>
      <dgm:spPr/>
    </dgm:pt>
    <dgm:pt modelId="{AD32A055-F0F6-5A40-AEB8-FB49242273CA}" type="pres">
      <dgm:prSet presAssocID="{A0EC5388-5ED6-45FB-98EC-52AC0A3D9BC4}" presName="parentText" presStyleLbl="node1" presStyleIdx="1" presStyleCnt="3">
        <dgm:presLayoutVars>
          <dgm:chMax val="0"/>
          <dgm:bulletEnabled val="1"/>
        </dgm:presLayoutVars>
      </dgm:prSet>
      <dgm:spPr/>
    </dgm:pt>
    <dgm:pt modelId="{7427528B-ADF9-0848-8CE3-B62D40514C5E}" type="pres">
      <dgm:prSet presAssocID="{62330572-8E61-4A0F-9696-FC5DC56347F2}" presName="spacer" presStyleCnt="0"/>
      <dgm:spPr/>
    </dgm:pt>
    <dgm:pt modelId="{E531C855-56A7-AE47-B2A1-156E0802BE2B}" type="pres">
      <dgm:prSet presAssocID="{75B31E49-2FB5-4371-BBA6-665B2CFAE291}" presName="parentText" presStyleLbl="node1" presStyleIdx="2" presStyleCnt="3">
        <dgm:presLayoutVars>
          <dgm:chMax val="0"/>
          <dgm:bulletEnabled val="1"/>
        </dgm:presLayoutVars>
      </dgm:prSet>
      <dgm:spPr/>
    </dgm:pt>
  </dgm:ptLst>
  <dgm:cxnLst>
    <dgm:cxn modelId="{96236A48-8AAD-874D-B061-C49098A84CE0}" type="presOf" srcId="{BA4765FD-DC9E-446A-AC46-00D1A8A260F2}" destId="{88051EB8-5241-774C-9858-398F0165EB71}" srcOrd="0" destOrd="0" presId="urn:microsoft.com/office/officeart/2005/8/layout/vList2"/>
    <dgm:cxn modelId="{861CAA4D-539C-ED46-AA09-581E6F9D2692}" type="presOf" srcId="{75B31E49-2FB5-4371-BBA6-665B2CFAE291}" destId="{E531C855-56A7-AE47-B2A1-156E0802BE2B}" srcOrd="0" destOrd="0" presId="urn:microsoft.com/office/officeart/2005/8/layout/vList2"/>
    <dgm:cxn modelId="{80357A96-F9D3-4543-9A3C-5EFDF2266D33}" srcId="{BA4765FD-DC9E-446A-AC46-00D1A8A260F2}" destId="{75B31E49-2FB5-4371-BBA6-665B2CFAE291}" srcOrd="2" destOrd="0" parTransId="{B62C8A87-A6AE-4139-9544-1D6D0C8D82EE}" sibTransId="{CCD13AF6-A3B9-48A9-99A9-A5BC2B55466F}"/>
    <dgm:cxn modelId="{84735498-0CCA-4B76-A763-D91F4070A5AC}" srcId="{BA4765FD-DC9E-446A-AC46-00D1A8A260F2}" destId="{674573C9-94E5-4424-9A86-FBE03DEF8094}" srcOrd="0" destOrd="0" parTransId="{6CFFD9CB-7BEF-444B-AF95-6D3E4A8A4041}" sibTransId="{C2AA723C-54EC-44A3-923A-E1039FF9174C}"/>
    <dgm:cxn modelId="{43CF57C6-7304-EB40-8E2A-069CFB13F6AF}" type="presOf" srcId="{A0EC5388-5ED6-45FB-98EC-52AC0A3D9BC4}" destId="{AD32A055-F0F6-5A40-AEB8-FB49242273CA}" srcOrd="0" destOrd="0" presId="urn:microsoft.com/office/officeart/2005/8/layout/vList2"/>
    <dgm:cxn modelId="{45A895E9-4BE1-2044-B747-7A5BB1E65AD1}" type="presOf" srcId="{674573C9-94E5-4424-9A86-FBE03DEF8094}" destId="{30C6948C-E8D3-9841-AB15-A63DF0402CF5}" srcOrd="0" destOrd="0" presId="urn:microsoft.com/office/officeart/2005/8/layout/vList2"/>
    <dgm:cxn modelId="{CA6027EC-5CE6-4D85-AEFE-D0641D93287B}" srcId="{BA4765FD-DC9E-446A-AC46-00D1A8A260F2}" destId="{A0EC5388-5ED6-45FB-98EC-52AC0A3D9BC4}" srcOrd="1" destOrd="0" parTransId="{3681EBB8-890E-40BD-A1FC-2B9BEEB42377}" sibTransId="{62330572-8E61-4A0F-9696-FC5DC56347F2}"/>
    <dgm:cxn modelId="{8AFD55EA-0D0F-5C49-9ED2-78D9A5A40604}" type="presParOf" srcId="{88051EB8-5241-774C-9858-398F0165EB71}" destId="{30C6948C-E8D3-9841-AB15-A63DF0402CF5}" srcOrd="0" destOrd="0" presId="urn:microsoft.com/office/officeart/2005/8/layout/vList2"/>
    <dgm:cxn modelId="{7EF4CD86-4828-544A-B19E-2A8113754665}" type="presParOf" srcId="{88051EB8-5241-774C-9858-398F0165EB71}" destId="{D2DA5F8E-8D63-3040-96BF-EFC9B710B1DB}" srcOrd="1" destOrd="0" presId="urn:microsoft.com/office/officeart/2005/8/layout/vList2"/>
    <dgm:cxn modelId="{5F5986F4-9C7B-124C-ACE1-1908D6331F59}" type="presParOf" srcId="{88051EB8-5241-774C-9858-398F0165EB71}" destId="{AD32A055-F0F6-5A40-AEB8-FB49242273CA}" srcOrd="2" destOrd="0" presId="urn:microsoft.com/office/officeart/2005/8/layout/vList2"/>
    <dgm:cxn modelId="{5E94878C-07EA-1041-8A40-57624D0B403C}" type="presParOf" srcId="{88051EB8-5241-774C-9858-398F0165EB71}" destId="{7427528B-ADF9-0848-8CE3-B62D40514C5E}" srcOrd="3" destOrd="0" presId="urn:microsoft.com/office/officeart/2005/8/layout/vList2"/>
    <dgm:cxn modelId="{75544A63-339C-2A44-A9D3-F09DC4A0B5EF}" type="presParOf" srcId="{88051EB8-5241-774C-9858-398F0165EB71}" destId="{E531C855-56A7-AE47-B2A1-156E0802BE2B}"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0B4C08-B74E-D14B-94FA-2410C8AA4CA6}">
      <dsp:nvSpPr>
        <dsp:cNvPr id="0" name=""/>
        <dsp:cNvSpPr/>
      </dsp:nvSpPr>
      <dsp:spPr>
        <a:xfrm>
          <a:off x="524266" y="33"/>
          <a:ext cx="2948337" cy="176900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a:t>Kamarudin Hidayat </a:t>
          </a:r>
        </a:p>
      </dsp:txBody>
      <dsp:txXfrm>
        <a:off x="524266" y="33"/>
        <a:ext cx="2948337" cy="1769002"/>
      </dsp:txXfrm>
    </dsp:sp>
    <dsp:sp modelId="{00ADE379-B2EF-AE41-B881-957276602A44}">
      <dsp:nvSpPr>
        <dsp:cNvPr id="0" name=""/>
        <dsp:cNvSpPr/>
      </dsp:nvSpPr>
      <dsp:spPr>
        <a:xfrm>
          <a:off x="3767438" y="33"/>
          <a:ext cx="2948337" cy="1769002"/>
        </a:xfrm>
        <a:prstGeom prst="rect">
          <a:avLst/>
        </a:prstGeom>
        <a:solidFill>
          <a:schemeClr val="accent2">
            <a:hueOff val="-291073"/>
            <a:satOff val="-16786"/>
            <a:lumOff val="1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a:t>Din Syamsuddin</a:t>
          </a:r>
        </a:p>
      </dsp:txBody>
      <dsp:txXfrm>
        <a:off x="3767438" y="33"/>
        <a:ext cx="2948337" cy="1769002"/>
      </dsp:txXfrm>
    </dsp:sp>
    <dsp:sp modelId="{BB458F54-F5FF-0B43-96DE-33634B6175A3}">
      <dsp:nvSpPr>
        <dsp:cNvPr id="0" name=""/>
        <dsp:cNvSpPr/>
      </dsp:nvSpPr>
      <dsp:spPr>
        <a:xfrm>
          <a:off x="524266" y="2063870"/>
          <a:ext cx="2948337" cy="1769002"/>
        </a:xfrm>
        <a:prstGeom prst="rect">
          <a:avLst/>
        </a:prstGeom>
        <a:solidFill>
          <a:schemeClr val="accent2">
            <a:hueOff val="-582145"/>
            <a:satOff val="-33571"/>
            <a:lumOff val="3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Charles Kimball</a:t>
          </a:r>
        </a:p>
      </dsp:txBody>
      <dsp:txXfrm>
        <a:off x="524266" y="2063870"/>
        <a:ext cx="2948337" cy="1769002"/>
      </dsp:txXfrm>
    </dsp:sp>
    <dsp:sp modelId="{5D920076-4B67-1543-BACE-0DDE0F04037E}">
      <dsp:nvSpPr>
        <dsp:cNvPr id="0" name=""/>
        <dsp:cNvSpPr/>
      </dsp:nvSpPr>
      <dsp:spPr>
        <a:xfrm>
          <a:off x="3767438" y="2063870"/>
          <a:ext cx="2948337" cy="1769002"/>
        </a:xfrm>
        <a:prstGeom prst="rect">
          <a:avLst/>
        </a:prstGeom>
        <a:solidFill>
          <a:schemeClr val="accent2">
            <a:hueOff val="-873218"/>
            <a:satOff val="-50357"/>
            <a:lumOff val="5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a:t>Masykuri Abdillah</a:t>
          </a:r>
        </a:p>
      </dsp:txBody>
      <dsp:txXfrm>
        <a:off x="3767438" y="2063870"/>
        <a:ext cx="2948337" cy="1769002"/>
      </dsp:txXfrm>
    </dsp:sp>
    <dsp:sp modelId="{28295334-4012-A84D-B3B3-F214D033F643}">
      <dsp:nvSpPr>
        <dsp:cNvPr id="0" name=""/>
        <dsp:cNvSpPr/>
      </dsp:nvSpPr>
      <dsp:spPr>
        <a:xfrm>
          <a:off x="524266" y="4127706"/>
          <a:ext cx="2948337" cy="1769002"/>
        </a:xfrm>
        <a:prstGeom prst="rect">
          <a:avLst/>
        </a:prstGeom>
        <a:solidFill>
          <a:schemeClr val="accent2">
            <a:hueOff val="-1164290"/>
            <a:satOff val="-67142"/>
            <a:lumOff val="6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solidFill>
                <a:schemeClr val="bg1"/>
              </a:solidFill>
            </a:rPr>
            <a:t>Wilfred Cantwell Smith 1916- 2000</a:t>
          </a:r>
          <a:endParaRPr lang="en-US" sz="3400" kern="1200" dirty="0"/>
        </a:p>
      </dsp:txBody>
      <dsp:txXfrm>
        <a:off x="524266" y="4127706"/>
        <a:ext cx="2948337" cy="1769002"/>
      </dsp:txXfrm>
    </dsp:sp>
    <dsp:sp modelId="{B463637C-3F5F-964F-89F2-C698C92B88FE}">
      <dsp:nvSpPr>
        <dsp:cNvPr id="0" name=""/>
        <dsp:cNvSpPr/>
      </dsp:nvSpPr>
      <dsp:spPr>
        <a:xfrm>
          <a:off x="3767438" y="4127706"/>
          <a:ext cx="2948337" cy="1769002"/>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solidFill>
                <a:schemeClr val="bg1"/>
              </a:solidFill>
            </a:rPr>
            <a:t>Alfred North Whitehead (1861-1947)</a:t>
          </a:r>
          <a:endParaRPr lang="en-US" sz="3400" kern="1200" dirty="0"/>
        </a:p>
      </dsp:txBody>
      <dsp:txXfrm>
        <a:off x="3767438" y="4127706"/>
        <a:ext cx="2948337" cy="17690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C6948C-E8D3-9841-AB15-A63DF0402CF5}">
      <dsp:nvSpPr>
        <dsp:cNvPr id="0" name=""/>
        <dsp:cNvSpPr/>
      </dsp:nvSpPr>
      <dsp:spPr>
        <a:xfrm>
          <a:off x="0" y="18295"/>
          <a:ext cx="4840900" cy="131917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marL="0" lvl="0" indent="0" algn="l" defTabSz="2444750">
            <a:lnSpc>
              <a:spcPct val="90000"/>
            </a:lnSpc>
            <a:spcBef>
              <a:spcPct val="0"/>
            </a:spcBef>
            <a:spcAft>
              <a:spcPct val="35000"/>
            </a:spcAft>
            <a:buNone/>
          </a:pPr>
          <a:r>
            <a:rPr lang="en-US" sz="5500" kern="1200"/>
            <a:t>FAITH</a:t>
          </a:r>
          <a:r>
            <a:rPr lang="en-ID" sz="5500" kern="1200"/>
            <a:t> </a:t>
          </a:r>
          <a:endParaRPr lang="en-US" sz="5500" kern="1200"/>
        </a:p>
      </dsp:txBody>
      <dsp:txXfrm>
        <a:off x="64397" y="82692"/>
        <a:ext cx="4712106" cy="1190381"/>
      </dsp:txXfrm>
    </dsp:sp>
    <dsp:sp modelId="{AD32A055-F0F6-5A40-AEB8-FB49242273CA}">
      <dsp:nvSpPr>
        <dsp:cNvPr id="0" name=""/>
        <dsp:cNvSpPr/>
      </dsp:nvSpPr>
      <dsp:spPr>
        <a:xfrm>
          <a:off x="0" y="1495870"/>
          <a:ext cx="4840900" cy="1319175"/>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marL="0" lvl="0" indent="0" algn="l" defTabSz="2444750">
            <a:lnSpc>
              <a:spcPct val="90000"/>
            </a:lnSpc>
            <a:spcBef>
              <a:spcPct val="0"/>
            </a:spcBef>
            <a:spcAft>
              <a:spcPct val="35000"/>
            </a:spcAft>
            <a:buNone/>
          </a:pPr>
          <a:r>
            <a:rPr lang="en-US" sz="5500" kern="1200"/>
            <a:t>THOUGHT</a:t>
          </a:r>
          <a:r>
            <a:rPr lang="en-ID" sz="5500" kern="1200"/>
            <a:t> </a:t>
          </a:r>
          <a:endParaRPr lang="en-US" sz="5500" kern="1200"/>
        </a:p>
      </dsp:txBody>
      <dsp:txXfrm>
        <a:off x="64397" y="1560267"/>
        <a:ext cx="4712106" cy="1190381"/>
      </dsp:txXfrm>
    </dsp:sp>
    <dsp:sp modelId="{E531C855-56A7-AE47-B2A1-156E0802BE2B}">
      <dsp:nvSpPr>
        <dsp:cNvPr id="0" name=""/>
        <dsp:cNvSpPr/>
      </dsp:nvSpPr>
      <dsp:spPr>
        <a:xfrm>
          <a:off x="0" y="2973445"/>
          <a:ext cx="4840900" cy="131917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marL="0" lvl="0" indent="0" algn="l" defTabSz="2444750">
            <a:lnSpc>
              <a:spcPct val="90000"/>
            </a:lnSpc>
            <a:spcBef>
              <a:spcPct val="0"/>
            </a:spcBef>
            <a:spcAft>
              <a:spcPct val="35000"/>
            </a:spcAft>
            <a:buNone/>
          </a:pPr>
          <a:r>
            <a:rPr lang="en-ID" sz="5500" kern="1200"/>
            <a:t>DISCOVERY </a:t>
          </a:r>
          <a:endParaRPr lang="en-US" sz="5500" kern="1200"/>
        </a:p>
      </dsp:txBody>
      <dsp:txXfrm>
        <a:off x="64397" y="3037842"/>
        <a:ext cx="4712106" cy="119038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BD37C-5C6E-7347-ACBF-D341A3AC77A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3B1677-315B-9B48-A34D-B187C5F219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2501D50-E8EB-EB4F-950B-1FCCDF4659C3}"/>
              </a:ext>
            </a:extLst>
          </p:cNvPr>
          <p:cNvSpPr>
            <a:spLocks noGrp="1"/>
          </p:cNvSpPr>
          <p:nvPr>
            <p:ph type="dt" sz="half" idx="10"/>
          </p:nvPr>
        </p:nvSpPr>
        <p:spPr/>
        <p:txBody>
          <a:bodyPr/>
          <a:lstStyle/>
          <a:p>
            <a:fld id="{4EC03CE2-7A06-3C4D-B29C-997D9497A83F}" type="datetimeFigureOut">
              <a:rPr lang="en-US" smtClean="0"/>
              <a:t>11/11/20</a:t>
            </a:fld>
            <a:endParaRPr lang="en-US"/>
          </a:p>
        </p:txBody>
      </p:sp>
      <p:sp>
        <p:nvSpPr>
          <p:cNvPr id="5" name="Footer Placeholder 4">
            <a:extLst>
              <a:ext uri="{FF2B5EF4-FFF2-40B4-BE49-F238E27FC236}">
                <a16:creationId xmlns:a16="http://schemas.microsoft.com/office/drawing/2014/main" id="{0D98528E-5206-4E48-9DE7-E80C1112B0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464375-2259-0C46-B8D7-D47C06789B7F}"/>
              </a:ext>
            </a:extLst>
          </p:cNvPr>
          <p:cNvSpPr>
            <a:spLocks noGrp="1"/>
          </p:cNvSpPr>
          <p:nvPr>
            <p:ph type="sldNum" sz="quarter" idx="12"/>
          </p:nvPr>
        </p:nvSpPr>
        <p:spPr/>
        <p:txBody>
          <a:bodyPr/>
          <a:lstStyle/>
          <a:p>
            <a:fld id="{54F262EB-96E1-AC48-8D74-6C3A7E65F63B}" type="slidenum">
              <a:rPr lang="en-US" smtClean="0"/>
              <a:t>‹#›</a:t>
            </a:fld>
            <a:endParaRPr lang="en-US"/>
          </a:p>
        </p:txBody>
      </p:sp>
    </p:spTree>
    <p:extLst>
      <p:ext uri="{BB962C8B-B14F-4D97-AF65-F5344CB8AC3E}">
        <p14:creationId xmlns:p14="http://schemas.microsoft.com/office/powerpoint/2010/main" val="202606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7A102-6CA1-8A4B-A99F-8CD83E481C7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3796F3-9531-1E44-A230-6F72314B7C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E139E5-3960-5642-B893-A2C46CF80E09}"/>
              </a:ext>
            </a:extLst>
          </p:cNvPr>
          <p:cNvSpPr>
            <a:spLocks noGrp="1"/>
          </p:cNvSpPr>
          <p:nvPr>
            <p:ph type="dt" sz="half" idx="10"/>
          </p:nvPr>
        </p:nvSpPr>
        <p:spPr/>
        <p:txBody>
          <a:bodyPr/>
          <a:lstStyle/>
          <a:p>
            <a:fld id="{4EC03CE2-7A06-3C4D-B29C-997D9497A83F}" type="datetimeFigureOut">
              <a:rPr lang="en-US" smtClean="0"/>
              <a:t>11/11/20</a:t>
            </a:fld>
            <a:endParaRPr lang="en-US"/>
          </a:p>
        </p:txBody>
      </p:sp>
      <p:sp>
        <p:nvSpPr>
          <p:cNvPr id="5" name="Footer Placeholder 4">
            <a:extLst>
              <a:ext uri="{FF2B5EF4-FFF2-40B4-BE49-F238E27FC236}">
                <a16:creationId xmlns:a16="http://schemas.microsoft.com/office/drawing/2014/main" id="{56FA90C3-B7D5-B542-87D5-E21F725542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C146B8-1EDE-7947-8C9D-F093058B168E}"/>
              </a:ext>
            </a:extLst>
          </p:cNvPr>
          <p:cNvSpPr>
            <a:spLocks noGrp="1"/>
          </p:cNvSpPr>
          <p:nvPr>
            <p:ph type="sldNum" sz="quarter" idx="12"/>
          </p:nvPr>
        </p:nvSpPr>
        <p:spPr/>
        <p:txBody>
          <a:bodyPr/>
          <a:lstStyle/>
          <a:p>
            <a:fld id="{54F262EB-96E1-AC48-8D74-6C3A7E65F63B}" type="slidenum">
              <a:rPr lang="en-US" smtClean="0"/>
              <a:t>‹#›</a:t>
            </a:fld>
            <a:endParaRPr lang="en-US"/>
          </a:p>
        </p:txBody>
      </p:sp>
    </p:spTree>
    <p:extLst>
      <p:ext uri="{BB962C8B-B14F-4D97-AF65-F5344CB8AC3E}">
        <p14:creationId xmlns:p14="http://schemas.microsoft.com/office/powerpoint/2010/main" val="1484836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8E32CE-B60E-8C4B-B436-80A8B8C125E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705618E-30A3-3B4F-B720-C8975F57A1A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D2ECE8-2412-5A40-95EA-D863D2EB92DC}"/>
              </a:ext>
            </a:extLst>
          </p:cNvPr>
          <p:cNvSpPr>
            <a:spLocks noGrp="1"/>
          </p:cNvSpPr>
          <p:nvPr>
            <p:ph type="dt" sz="half" idx="10"/>
          </p:nvPr>
        </p:nvSpPr>
        <p:spPr/>
        <p:txBody>
          <a:bodyPr/>
          <a:lstStyle/>
          <a:p>
            <a:fld id="{4EC03CE2-7A06-3C4D-B29C-997D9497A83F}" type="datetimeFigureOut">
              <a:rPr lang="en-US" smtClean="0"/>
              <a:t>11/11/20</a:t>
            </a:fld>
            <a:endParaRPr lang="en-US"/>
          </a:p>
        </p:txBody>
      </p:sp>
      <p:sp>
        <p:nvSpPr>
          <p:cNvPr id="5" name="Footer Placeholder 4">
            <a:extLst>
              <a:ext uri="{FF2B5EF4-FFF2-40B4-BE49-F238E27FC236}">
                <a16:creationId xmlns:a16="http://schemas.microsoft.com/office/drawing/2014/main" id="{AE4EA649-03E9-6E49-AE5F-A5FE13BB1E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CEAD43-6208-AD44-8F65-F152AA4C92B9}"/>
              </a:ext>
            </a:extLst>
          </p:cNvPr>
          <p:cNvSpPr>
            <a:spLocks noGrp="1"/>
          </p:cNvSpPr>
          <p:nvPr>
            <p:ph type="sldNum" sz="quarter" idx="12"/>
          </p:nvPr>
        </p:nvSpPr>
        <p:spPr/>
        <p:txBody>
          <a:bodyPr/>
          <a:lstStyle/>
          <a:p>
            <a:fld id="{54F262EB-96E1-AC48-8D74-6C3A7E65F63B}" type="slidenum">
              <a:rPr lang="en-US" smtClean="0"/>
              <a:t>‹#›</a:t>
            </a:fld>
            <a:endParaRPr lang="en-US"/>
          </a:p>
        </p:txBody>
      </p:sp>
    </p:spTree>
    <p:extLst>
      <p:ext uri="{BB962C8B-B14F-4D97-AF65-F5344CB8AC3E}">
        <p14:creationId xmlns:p14="http://schemas.microsoft.com/office/powerpoint/2010/main" val="1157303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0411B-3B15-DE49-948B-5CF033D5B6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FE00C1-AD80-1945-BA77-D871C23713C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D5E116-A315-5845-87EA-DA4AD09635DC}"/>
              </a:ext>
            </a:extLst>
          </p:cNvPr>
          <p:cNvSpPr>
            <a:spLocks noGrp="1"/>
          </p:cNvSpPr>
          <p:nvPr>
            <p:ph type="dt" sz="half" idx="10"/>
          </p:nvPr>
        </p:nvSpPr>
        <p:spPr/>
        <p:txBody>
          <a:bodyPr/>
          <a:lstStyle/>
          <a:p>
            <a:fld id="{4EC03CE2-7A06-3C4D-B29C-997D9497A83F}" type="datetimeFigureOut">
              <a:rPr lang="en-US" smtClean="0"/>
              <a:t>11/11/20</a:t>
            </a:fld>
            <a:endParaRPr lang="en-US"/>
          </a:p>
        </p:txBody>
      </p:sp>
      <p:sp>
        <p:nvSpPr>
          <p:cNvPr id="5" name="Footer Placeholder 4">
            <a:extLst>
              <a:ext uri="{FF2B5EF4-FFF2-40B4-BE49-F238E27FC236}">
                <a16:creationId xmlns:a16="http://schemas.microsoft.com/office/drawing/2014/main" id="{F5A846AA-A046-8943-9E84-C15C56836A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2BCCF7-1DC3-374A-9587-CD26EF19D001}"/>
              </a:ext>
            </a:extLst>
          </p:cNvPr>
          <p:cNvSpPr>
            <a:spLocks noGrp="1"/>
          </p:cNvSpPr>
          <p:nvPr>
            <p:ph type="sldNum" sz="quarter" idx="12"/>
          </p:nvPr>
        </p:nvSpPr>
        <p:spPr/>
        <p:txBody>
          <a:bodyPr/>
          <a:lstStyle/>
          <a:p>
            <a:fld id="{54F262EB-96E1-AC48-8D74-6C3A7E65F63B}" type="slidenum">
              <a:rPr lang="en-US" smtClean="0"/>
              <a:t>‹#›</a:t>
            </a:fld>
            <a:endParaRPr lang="en-US"/>
          </a:p>
        </p:txBody>
      </p:sp>
    </p:spTree>
    <p:extLst>
      <p:ext uri="{BB962C8B-B14F-4D97-AF65-F5344CB8AC3E}">
        <p14:creationId xmlns:p14="http://schemas.microsoft.com/office/powerpoint/2010/main" val="2005174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134E1-9767-FC4B-A491-83D6800E246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2ABF8CA-F1E6-254C-87F1-279A569859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753BB13-070E-9548-A28A-227E37FE6FBC}"/>
              </a:ext>
            </a:extLst>
          </p:cNvPr>
          <p:cNvSpPr>
            <a:spLocks noGrp="1"/>
          </p:cNvSpPr>
          <p:nvPr>
            <p:ph type="dt" sz="half" idx="10"/>
          </p:nvPr>
        </p:nvSpPr>
        <p:spPr/>
        <p:txBody>
          <a:bodyPr/>
          <a:lstStyle/>
          <a:p>
            <a:fld id="{4EC03CE2-7A06-3C4D-B29C-997D9497A83F}" type="datetimeFigureOut">
              <a:rPr lang="en-US" smtClean="0"/>
              <a:t>11/11/20</a:t>
            </a:fld>
            <a:endParaRPr lang="en-US"/>
          </a:p>
        </p:txBody>
      </p:sp>
      <p:sp>
        <p:nvSpPr>
          <p:cNvPr id="5" name="Footer Placeholder 4">
            <a:extLst>
              <a:ext uri="{FF2B5EF4-FFF2-40B4-BE49-F238E27FC236}">
                <a16:creationId xmlns:a16="http://schemas.microsoft.com/office/drawing/2014/main" id="{6142BCD6-7F5E-A246-9657-4BCC2569A6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290DFB-CC8D-B24A-B4D1-B63C110E5CDA}"/>
              </a:ext>
            </a:extLst>
          </p:cNvPr>
          <p:cNvSpPr>
            <a:spLocks noGrp="1"/>
          </p:cNvSpPr>
          <p:nvPr>
            <p:ph type="sldNum" sz="quarter" idx="12"/>
          </p:nvPr>
        </p:nvSpPr>
        <p:spPr/>
        <p:txBody>
          <a:bodyPr/>
          <a:lstStyle/>
          <a:p>
            <a:fld id="{54F262EB-96E1-AC48-8D74-6C3A7E65F63B}" type="slidenum">
              <a:rPr lang="en-US" smtClean="0"/>
              <a:t>‹#›</a:t>
            </a:fld>
            <a:endParaRPr lang="en-US"/>
          </a:p>
        </p:txBody>
      </p:sp>
    </p:spTree>
    <p:extLst>
      <p:ext uri="{BB962C8B-B14F-4D97-AF65-F5344CB8AC3E}">
        <p14:creationId xmlns:p14="http://schemas.microsoft.com/office/powerpoint/2010/main" val="4072965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2AF28-A27A-5643-B3CA-279B7674E3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226F4F-D9F3-274F-BF71-F2D199CF88B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EECE86B-AEA7-614A-A6F0-9D10C6E1819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C47A05E-1687-794E-A584-11FC35091AB7}"/>
              </a:ext>
            </a:extLst>
          </p:cNvPr>
          <p:cNvSpPr>
            <a:spLocks noGrp="1"/>
          </p:cNvSpPr>
          <p:nvPr>
            <p:ph type="dt" sz="half" idx="10"/>
          </p:nvPr>
        </p:nvSpPr>
        <p:spPr/>
        <p:txBody>
          <a:bodyPr/>
          <a:lstStyle/>
          <a:p>
            <a:fld id="{4EC03CE2-7A06-3C4D-B29C-997D9497A83F}" type="datetimeFigureOut">
              <a:rPr lang="en-US" smtClean="0"/>
              <a:t>11/11/20</a:t>
            </a:fld>
            <a:endParaRPr lang="en-US"/>
          </a:p>
        </p:txBody>
      </p:sp>
      <p:sp>
        <p:nvSpPr>
          <p:cNvPr id="6" name="Footer Placeholder 5">
            <a:extLst>
              <a:ext uri="{FF2B5EF4-FFF2-40B4-BE49-F238E27FC236}">
                <a16:creationId xmlns:a16="http://schemas.microsoft.com/office/drawing/2014/main" id="{9C891F9F-C7B3-C54E-8CC3-D8AC8921AA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52C628-BC19-7E42-B0E1-7998696B9B35}"/>
              </a:ext>
            </a:extLst>
          </p:cNvPr>
          <p:cNvSpPr>
            <a:spLocks noGrp="1"/>
          </p:cNvSpPr>
          <p:nvPr>
            <p:ph type="sldNum" sz="quarter" idx="12"/>
          </p:nvPr>
        </p:nvSpPr>
        <p:spPr/>
        <p:txBody>
          <a:bodyPr/>
          <a:lstStyle/>
          <a:p>
            <a:fld id="{54F262EB-96E1-AC48-8D74-6C3A7E65F63B}" type="slidenum">
              <a:rPr lang="en-US" smtClean="0"/>
              <a:t>‹#›</a:t>
            </a:fld>
            <a:endParaRPr lang="en-US"/>
          </a:p>
        </p:txBody>
      </p:sp>
    </p:spTree>
    <p:extLst>
      <p:ext uri="{BB962C8B-B14F-4D97-AF65-F5344CB8AC3E}">
        <p14:creationId xmlns:p14="http://schemas.microsoft.com/office/powerpoint/2010/main" val="332333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34E21-936D-524F-AC59-89B663DE5EE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973B149-2FCF-894D-BB64-AFA6078210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4DE5DE8-C379-714D-9075-9B59DC6050E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D8FB185-5D2D-634B-AF2F-2CFE7E05F4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B381B6F-2D7D-5B41-B47F-92BA66DF280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2A629C1-376F-C940-B351-517E4FDD6D50}"/>
              </a:ext>
            </a:extLst>
          </p:cNvPr>
          <p:cNvSpPr>
            <a:spLocks noGrp="1"/>
          </p:cNvSpPr>
          <p:nvPr>
            <p:ph type="dt" sz="half" idx="10"/>
          </p:nvPr>
        </p:nvSpPr>
        <p:spPr/>
        <p:txBody>
          <a:bodyPr/>
          <a:lstStyle/>
          <a:p>
            <a:fld id="{4EC03CE2-7A06-3C4D-B29C-997D9497A83F}" type="datetimeFigureOut">
              <a:rPr lang="en-US" smtClean="0"/>
              <a:t>11/11/20</a:t>
            </a:fld>
            <a:endParaRPr lang="en-US"/>
          </a:p>
        </p:txBody>
      </p:sp>
      <p:sp>
        <p:nvSpPr>
          <p:cNvPr id="8" name="Footer Placeholder 7">
            <a:extLst>
              <a:ext uri="{FF2B5EF4-FFF2-40B4-BE49-F238E27FC236}">
                <a16:creationId xmlns:a16="http://schemas.microsoft.com/office/drawing/2014/main" id="{943E4E28-2AF8-9F4C-A0FF-C31E4CB08DF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787698C-6846-FD43-B6A9-9ED825DA38F2}"/>
              </a:ext>
            </a:extLst>
          </p:cNvPr>
          <p:cNvSpPr>
            <a:spLocks noGrp="1"/>
          </p:cNvSpPr>
          <p:nvPr>
            <p:ph type="sldNum" sz="quarter" idx="12"/>
          </p:nvPr>
        </p:nvSpPr>
        <p:spPr/>
        <p:txBody>
          <a:bodyPr/>
          <a:lstStyle/>
          <a:p>
            <a:fld id="{54F262EB-96E1-AC48-8D74-6C3A7E65F63B}" type="slidenum">
              <a:rPr lang="en-US" smtClean="0"/>
              <a:t>‹#›</a:t>
            </a:fld>
            <a:endParaRPr lang="en-US"/>
          </a:p>
        </p:txBody>
      </p:sp>
    </p:spTree>
    <p:extLst>
      <p:ext uri="{BB962C8B-B14F-4D97-AF65-F5344CB8AC3E}">
        <p14:creationId xmlns:p14="http://schemas.microsoft.com/office/powerpoint/2010/main" val="643470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74BBF-2F06-3046-A530-811AAF3763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9BF2BB6-60EC-D949-98CB-11E2F411F45C}"/>
              </a:ext>
            </a:extLst>
          </p:cNvPr>
          <p:cNvSpPr>
            <a:spLocks noGrp="1"/>
          </p:cNvSpPr>
          <p:nvPr>
            <p:ph type="dt" sz="half" idx="10"/>
          </p:nvPr>
        </p:nvSpPr>
        <p:spPr/>
        <p:txBody>
          <a:bodyPr/>
          <a:lstStyle/>
          <a:p>
            <a:fld id="{4EC03CE2-7A06-3C4D-B29C-997D9497A83F}" type="datetimeFigureOut">
              <a:rPr lang="en-US" smtClean="0"/>
              <a:t>11/11/20</a:t>
            </a:fld>
            <a:endParaRPr lang="en-US"/>
          </a:p>
        </p:txBody>
      </p:sp>
      <p:sp>
        <p:nvSpPr>
          <p:cNvPr id="4" name="Footer Placeholder 3">
            <a:extLst>
              <a:ext uri="{FF2B5EF4-FFF2-40B4-BE49-F238E27FC236}">
                <a16:creationId xmlns:a16="http://schemas.microsoft.com/office/drawing/2014/main" id="{F5F0A215-2B08-8940-98C2-C29328E6FD4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65D06F-BFD8-FD47-B253-013191DC5E13}"/>
              </a:ext>
            </a:extLst>
          </p:cNvPr>
          <p:cNvSpPr>
            <a:spLocks noGrp="1"/>
          </p:cNvSpPr>
          <p:nvPr>
            <p:ph type="sldNum" sz="quarter" idx="12"/>
          </p:nvPr>
        </p:nvSpPr>
        <p:spPr/>
        <p:txBody>
          <a:bodyPr/>
          <a:lstStyle/>
          <a:p>
            <a:fld id="{54F262EB-96E1-AC48-8D74-6C3A7E65F63B}" type="slidenum">
              <a:rPr lang="en-US" smtClean="0"/>
              <a:t>‹#›</a:t>
            </a:fld>
            <a:endParaRPr lang="en-US"/>
          </a:p>
        </p:txBody>
      </p:sp>
    </p:spTree>
    <p:extLst>
      <p:ext uri="{BB962C8B-B14F-4D97-AF65-F5344CB8AC3E}">
        <p14:creationId xmlns:p14="http://schemas.microsoft.com/office/powerpoint/2010/main" val="705388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92B4C5-E423-6746-845C-A3A264DD0CA9}"/>
              </a:ext>
            </a:extLst>
          </p:cNvPr>
          <p:cNvSpPr>
            <a:spLocks noGrp="1"/>
          </p:cNvSpPr>
          <p:nvPr>
            <p:ph type="dt" sz="half" idx="10"/>
          </p:nvPr>
        </p:nvSpPr>
        <p:spPr/>
        <p:txBody>
          <a:bodyPr/>
          <a:lstStyle/>
          <a:p>
            <a:fld id="{4EC03CE2-7A06-3C4D-B29C-997D9497A83F}" type="datetimeFigureOut">
              <a:rPr lang="en-US" smtClean="0"/>
              <a:t>11/11/20</a:t>
            </a:fld>
            <a:endParaRPr lang="en-US"/>
          </a:p>
        </p:txBody>
      </p:sp>
      <p:sp>
        <p:nvSpPr>
          <p:cNvPr id="3" name="Footer Placeholder 2">
            <a:extLst>
              <a:ext uri="{FF2B5EF4-FFF2-40B4-BE49-F238E27FC236}">
                <a16:creationId xmlns:a16="http://schemas.microsoft.com/office/drawing/2014/main" id="{3E1CB9F1-C826-2149-9827-3A4C8BB964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D7559B2-F37E-E943-8ACF-2D92DCEDD5CF}"/>
              </a:ext>
            </a:extLst>
          </p:cNvPr>
          <p:cNvSpPr>
            <a:spLocks noGrp="1"/>
          </p:cNvSpPr>
          <p:nvPr>
            <p:ph type="sldNum" sz="quarter" idx="12"/>
          </p:nvPr>
        </p:nvSpPr>
        <p:spPr/>
        <p:txBody>
          <a:bodyPr/>
          <a:lstStyle/>
          <a:p>
            <a:fld id="{54F262EB-96E1-AC48-8D74-6C3A7E65F63B}" type="slidenum">
              <a:rPr lang="en-US" smtClean="0"/>
              <a:t>‹#›</a:t>
            </a:fld>
            <a:endParaRPr lang="en-US"/>
          </a:p>
        </p:txBody>
      </p:sp>
    </p:spTree>
    <p:extLst>
      <p:ext uri="{BB962C8B-B14F-4D97-AF65-F5344CB8AC3E}">
        <p14:creationId xmlns:p14="http://schemas.microsoft.com/office/powerpoint/2010/main" val="3299632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BBAFB-FE2B-F64E-99E3-BF5D01B7AC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308EE73-A831-1A42-8FC6-0816276315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D69B9D4-D0DB-CC46-9BFC-0ACC45147B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AA9F10-34D8-1749-A4E5-3125F3329DFB}"/>
              </a:ext>
            </a:extLst>
          </p:cNvPr>
          <p:cNvSpPr>
            <a:spLocks noGrp="1"/>
          </p:cNvSpPr>
          <p:nvPr>
            <p:ph type="dt" sz="half" idx="10"/>
          </p:nvPr>
        </p:nvSpPr>
        <p:spPr/>
        <p:txBody>
          <a:bodyPr/>
          <a:lstStyle/>
          <a:p>
            <a:fld id="{4EC03CE2-7A06-3C4D-B29C-997D9497A83F}" type="datetimeFigureOut">
              <a:rPr lang="en-US" smtClean="0"/>
              <a:t>11/11/20</a:t>
            </a:fld>
            <a:endParaRPr lang="en-US"/>
          </a:p>
        </p:txBody>
      </p:sp>
      <p:sp>
        <p:nvSpPr>
          <p:cNvPr id="6" name="Footer Placeholder 5">
            <a:extLst>
              <a:ext uri="{FF2B5EF4-FFF2-40B4-BE49-F238E27FC236}">
                <a16:creationId xmlns:a16="http://schemas.microsoft.com/office/drawing/2014/main" id="{AD082083-4A4F-9847-8811-DEC17A6020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AA7C5D-767D-B744-A23C-B7777C8F2C90}"/>
              </a:ext>
            </a:extLst>
          </p:cNvPr>
          <p:cNvSpPr>
            <a:spLocks noGrp="1"/>
          </p:cNvSpPr>
          <p:nvPr>
            <p:ph type="sldNum" sz="quarter" idx="12"/>
          </p:nvPr>
        </p:nvSpPr>
        <p:spPr/>
        <p:txBody>
          <a:bodyPr/>
          <a:lstStyle/>
          <a:p>
            <a:fld id="{54F262EB-96E1-AC48-8D74-6C3A7E65F63B}" type="slidenum">
              <a:rPr lang="en-US" smtClean="0"/>
              <a:t>‹#›</a:t>
            </a:fld>
            <a:endParaRPr lang="en-US"/>
          </a:p>
        </p:txBody>
      </p:sp>
    </p:spTree>
    <p:extLst>
      <p:ext uri="{BB962C8B-B14F-4D97-AF65-F5344CB8AC3E}">
        <p14:creationId xmlns:p14="http://schemas.microsoft.com/office/powerpoint/2010/main" val="1421428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0F773-C2CA-BD48-AE71-D8BA651B46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2157545-3900-7042-A4A4-B3259338A7E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3B0EF3D-7FE9-B54C-9D4A-2DCAA30EBE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E44C1A-328B-3C45-9B08-D47432A5CD1E}"/>
              </a:ext>
            </a:extLst>
          </p:cNvPr>
          <p:cNvSpPr>
            <a:spLocks noGrp="1"/>
          </p:cNvSpPr>
          <p:nvPr>
            <p:ph type="dt" sz="half" idx="10"/>
          </p:nvPr>
        </p:nvSpPr>
        <p:spPr/>
        <p:txBody>
          <a:bodyPr/>
          <a:lstStyle/>
          <a:p>
            <a:fld id="{4EC03CE2-7A06-3C4D-B29C-997D9497A83F}" type="datetimeFigureOut">
              <a:rPr lang="en-US" smtClean="0"/>
              <a:t>11/11/20</a:t>
            </a:fld>
            <a:endParaRPr lang="en-US"/>
          </a:p>
        </p:txBody>
      </p:sp>
      <p:sp>
        <p:nvSpPr>
          <p:cNvPr id="6" name="Footer Placeholder 5">
            <a:extLst>
              <a:ext uri="{FF2B5EF4-FFF2-40B4-BE49-F238E27FC236}">
                <a16:creationId xmlns:a16="http://schemas.microsoft.com/office/drawing/2014/main" id="{5D78EA00-2961-A846-B4D8-FBA9305B51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458407-4C7D-D149-A198-E33B1DE49244}"/>
              </a:ext>
            </a:extLst>
          </p:cNvPr>
          <p:cNvSpPr>
            <a:spLocks noGrp="1"/>
          </p:cNvSpPr>
          <p:nvPr>
            <p:ph type="sldNum" sz="quarter" idx="12"/>
          </p:nvPr>
        </p:nvSpPr>
        <p:spPr/>
        <p:txBody>
          <a:bodyPr/>
          <a:lstStyle/>
          <a:p>
            <a:fld id="{54F262EB-96E1-AC48-8D74-6C3A7E65F63B}" type="slidenum">
              <a:rPr lang="en-US" smtClean="0"/>
              <a:t>‹#›</a:t>
            </a:fld>
            <a:endParaRPr lang="en-US"/>
          </a:p>
        </p:txBody>
      </p:sp>
    </p:spTree>
    <p:extLst>
      <p:ext uri="{BB962C8B-B14F-4D97-AF65-F5344CB8AC3E}">
        <p14:creationId xmlns:p14="http://schemas.microsoft.com/office/powerpoint/2010/main" val="3499088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D98740-F3B8-D44B-BDDA-30E91AF5EF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03F4430-1FCC-B54A-90BE-8784B99009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A4537A-A3E0-BC48-86DC-201644422A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C03CE2-7A06-3C4D-B29C-997D9497A83F}" type="datetimeFigureOut">
              <a:rPr lang="en-US" smtClean="0"/>
              <a:t>11/11/20</a:t>
            </a:fld>
            <a:endParaRPr lang="en-US"/>
          </a:p>
        </p:txBody>
      </p:sp>
      <p:sp>
        <p:nvSpPr>
          <p:cNvPr id="5" name="Footer Placeholder 4">
            <a:extLst>
              <a:ext uri="{FF2B5EF4-FFF2-40B4-BE49-F238E27FC236}">
                <a16:creationId xmlns:a16="http://schemas.microsoft.com/office/drawing/2014/main" id="{39A49FB3-420B-BA45-A9B3-55AC8D894D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5D462E6-C69F-BC4F-AA65-91DF658FF0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F262EB-96E1-AC48-8D74-6C3A7E65F63B}" type="slidenum">
              <a:rPr lang="en-US" smtClean="0"/>
              <a:t>‹#›</a:t>
            </a:fld>
            <a:endParaRPr lang="en-US"/>
          </a:p>
        </p:txBody>
      </p:sp>
    </p:spTree>
    <p:extLst>
      <p:ext uri="{BB962C8B-B14F-4D97-AF65-F5344CB8AC3E}">
        <p14:creationId xmlns:p14="http://schemas.microsoft.com/office/powerpoint/2010/main" val="40283106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B1B29-5742-F248-B99E-61B97AA6A12D}"/>
              </a:ext>
            </a:extLst>
          </p:cNvPr>
          <p:cNvSpPr>
            <a:spLocks noGrp="1"/>
          </p:cNvSpPr>
          <p:nvPr>
            <p:ph type="ctrTitle"/>
          </p:nvPr>
        </p:nvSpPr>
        <p:spPr>
          <a:xfrm>
            <a:off x="7464614" y="1783959"/>
            <a:ext cx="4087306" cy="2889114"/>
          </a:xfrm>
        </p:spPr>
        <p:txBody>
          <a:bodyPr anchor="b">
            <a:normAutofit/>
          </a:bodyPr>
          <a:lstStyle/>
          <a:p>
            <a:pPr algn="l"/>
            <a:r>
              <a:rPr lang="en-US" sz="5000" dirty="0"/>
              <a:t>Tauhid dan </a:t>
            </a:r>
            <a:r>
              <a:rPr lang="en-US" sz="5000" dirty="0" err="1"/>
              <a:t>Perkembangan</a:t>
            </a:r>
            <a:r>
              <a:rPr lang="en-US" sz="5000" dirty="0"/>
              <a:t> Spiritual </a:t>
            </a:r>
          </a:p>
        </p:txBody>
      </p:sp>
      <p:sp>
        <p:nvSpPr>
          <p:cNvPr id="3" name="Subtitle 2">
            <a:extLst>
              <a:ext uri="{FF2B5EF4-FFF2-40B4-BE49-F238E27FC236}">
                <a16:creationId xmlns:a16="http://schemas.microsoft.com/office/drawing/2014/main" id="{050FBF7E-3802-3740-8901-EBB78336CF2F}"/>
              </a:ext>
            </a:extLst>
          </p:cNvPr>
          <p:cNvSpPr>
            <a:spLocks noGrp="1"/>
          </p:cNvSpPr>
          <p:nvPr>
            <p:ph type="subTitle" idx="1"/>
          </p:nvPr>
        </p:nvSpPr>
        <p:spPr>
          <a:xfrm>
            <a:off x="7464612" y="4750893"/>
            <a:ext cx="4087305" cy="1147863"/>
          </a:xfrm>
        </p:spPr>
        <p:txBody>
          <a:bodyPr anchor="t">
            <a:normAutofit/>
          </a:bodyPr>
          <a:lstStyle/>
          <a:p>
            <a:pPr algn="l"/>
            <a:r>
              <a:rPr lang="en-US" sz="2000" dirty="0" err="1"/>
              <a:t>Nurrohman</a:t>
            </a:r>
            <a:endParaRPr lang="en-US" sz="2000" dirty="0"/>
          </a:p>
          <a:p>
            <a:pPr algn="l"/>
            <a:r>
              <a:rPr lang="en-US" sz="2000" dirty="0"/>
              <a:t>UIN, Bandung</a:t>
            </a:r>
          </a:p>
        </p:txBody>
      </p:sp>
      <p:sp>
        <p:nvSpPr>
          <p:cNvPr id="16" name="Freeform: Shape 15">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8DB6FBBE-0190-4746-BD0A-95331573B5FA}"/>
              </a:ext>
            </a:extLst>
          </p:cNvPr>
          <p:cNvPicPr>
            <a:picLocks noChangeAspect="1"/>
          </p:cNvPicPr>
          <p:nvPr/>
        </p:nvPicPr>
        <p:blipFill rotWithShape="1">
          <a:blip r:embed="rId2"/>
          <a:srcRect t="2426" r="-1"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360719449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1829" y="1451430"/>
            <a:ext cx="6749142" cy="4767256"/>
          </a:xfrm>
        </p:spPr>
        <p:txBody>
          <a:bodyPr/>
          <a:lstStyle/>
          <a:p>
            <a:r>
              <a:rPr lang="en-US" sz="4000" dirty="0"/>
              <a:t>“I am not saying that religion is a good thing. I’ am saying that it’s a great thing. </a:t>
            </a:r>
            <a:r>
              <a:rPr lang="en-US" sz="4000" b="1" dirty="0"/>
              <a:t>It can make you better or it can make you much worse.” </a:t>
            </a:r>
          </a:p>
          <a:p>
            <a:endParaRPr lang="en-US" dirty="0"/>
          </a:p>
        </p:txBody>
      </p:sp>
      <p:pic>
        <p:nvPicPr>
          <p:cNvPr id="4" name="Picture 3"/>
          <p:cNvPicPr>
            <a:picLocks noChangeAspect="1"/>
          </p:cNvPicPr>
          <p:nvPr/>
        </p:nvPicPr>
        <p:blipFill>
          <a:blip r:embed="rId2"/>
          <a:stretch>
            <a:fillRect/>
          </a:stretch>
        </p:blipFill>
        <p:spPr>
          <a:xfrm>
            <a:off x="7590971" y="558800"/>
            <a:ext cx="3628570" cy="5624284"/>
          </a:xfrm>
          <a:prstGeom prst="rect">
            <a:avLst/>
          </a:prstGeom>
        </p:spPr>
      </p:pic>
    </p:spTree>
    <p:extLst>
      <p:ext uri="{BB962C8B-B14F-4D97-AF65-F5344CB8AC3E}">
        <p14:creationId xmlns:p14="http://schemas.microsoft.com/office/powerpoint/2010/main" val="14139128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AE51D-0FD9-2F41-A7BE-6756C7CC3DCE}"/>
              </a:ext>
            </a:extLst>
          </p:cNvPr>
          <p:cNvSpPr>
            <a:spLocks noGrp="1"/>
          </p:cNvSpPr>
          <p:nvPr>
            <p:ph type="title"/>
          </p:nvPr>
        </p:nvSpPr>
        <p:spPr>
          <a:xfrm>
            <a:off x="4965430" y="629268"/>
            <a:ext cx="6586491" cy="1286160"/>
          </a:xfrm>
        </p:spPr>
        <p:txBody>
          <a:bodyPr vert="horz" lIns="91440" tIns="45720" rIns="91440" bIns="45720" rtlCol="0" anchor="b">
            <a:normAutofit/>
          </a:bodyPr>
          <a:lstStyle/>
          <a:p>
            <a:r>
              <a:rPr lang="en-US" sz="4100" kern="1200">
                <a:latin typeface="+mj-lt"/>
                <a:ea typeface="+mj-ea"/>
                <a:cs typeface="+mj-cs"/>
              </a:rPr>
              <a:t>Bagaimana  Perkembangan Spiritual Seseorang</a:t>
            </a:r>
          </a:p>
        </p:txBody>
      </p:sp>
      <p:sp>
        <p:nvSpPr>
          <p:cNvPr id="3" name="Content Placeholder 2">
            <a:extLst>
              <a:ext uri="{FF2B5EF4-FFF2-40B4-BE49-F238E27FC236}">
                <a16:creationId xmlns:a16="http://schemas.microsoft.com/office/drawing/2014/main" id="{BEE444D3-65B0-FF42-AF7C-6CC4E362609E}"/>
              </a:ext>
            </a:extLst>
          </p:cNvPr>
          <p:cNvSpPr>
            <a:spLocks noGrp="1"/>
          </p:cNvSpPr>
          <p:nvPr>
            <p:ph idx="1"/>
          </p:nvPr>
        </p:nvSpPr>
        <p:spPr>
          <a:xfrm>
            <a:off x="4965431" y="2438400"/>
            <a:ext cx="6586489" cy="3785419"/>
          </a:xfrm>
        </p:spPr>
        <p:txBody>
          <a:bodyPr vert="horz" lIns="91440" tIns="45720" rIns="91440" bIns="45720" rtlCol="0">
            <a:normAutofit/>
          </a:bodyPr>
          <a:lstStyle/>
          <a:p>
            <a:pPr marL="0" indent="0">
              <a:buNone/>
            </a:pPr>
            <a:r>
              <a:rPr lang="en-US" sz="6000" kern="1200" dirty="0" err="1">
                <a:latin typeface="+mn-lt"/>
                <a:ea typeface="+mn-ea"/>
                <a:cs typeface="+mn-cs"/>
              </a:rPr>
              <a:t>Bagaimana</a:t>
            </a:r>
            <a:r>
              <a:rPr lang="en-US" sz="6000" kern="1200" dirty="0">
                <a:latin typeface="+mn-lt"/>
                <a:ea typeface="+mn-ea"/>
                <a:cs typeface="+mn-cs"/>
              </a:rPr>
              <a:t>  </a:t>
            </a:r>
            <a:r>
              <a:rPr lang="en-US" sz="6000" kern="1200" dirty="0" err="1">
                <a:latin typeface="+mn-lt"/>
                <a:ea typeface="+mn-ea"/>
                <a:cs typeface="+mn-cs"/>
              </a:rPr>
              <a:t>Tingkatan</a:t>
            </a:r>
            <a:r>
              <a:rPr lang="en-US" sz="6000" kern="1200" dirty="0">
                <a:latin typeface="+mn-lt"/>
                <a:ea typeface="+mn-ea"/>
                <a:cs typeface="+mn-cs"/>
              </a:rPr>
              <a:t> Iman</a:t>
            </a:r>
            <a:r>
              <a:rPr lang="en-US" sz="6000" dirty="0"/>
              <a:t> </a:t>
            </a:r>
            <a:endParaRPr lang="en-US" sz="6000" kern="1200" dirty="0">
              <a:latin typeface="+mn-lt"/>
              <a:ea typeface="+mn-ea"/>
              <a:cs typeface="+mn-cs"/>
            </a:endParaRPr>
          </a:p>
        </p:txBody>
      </p:sp>
      <p:pic>
        <p:nvPicPr>
          <p:cNvPr id="12" name="Picture 11">
            <a:extLst>
              <a:ext uri="{FF2B5EF4-FFF2-40B4-BE49-F238E27FC236}">
                <a16:creationId xmlns:a16="http://schemas.microsoft.com/office/drawing/2014/main" id="{B262BF0B-78B2-4F26-997D-43B8FD2BDCAF}"/>
              </a:ext>
            </a:extLst>
          </p:cNvPr>
          <p:cNvPicPr>
            <a:picLocks noChangeAspect="1"/>
          </p:cNvPicPr>
          <p:nvPr/>
        </p:nvPicPr>
        <p:blipFill rotWithShape="1">
          <a:blip r:embed="rId2"/>
          <a:srcRect l="54882" r="-1" b="-1"/>
          <a:stretch/>
        </p:blipFill>
        <p:spPr>
          <a:xfrm>
            <a:off x="20" y="10"/>
            <a:ext cx="4635571" cy="6857990"/>
          </a:xfrm>
          <a:prstGeom prst="rect">
            <a:avLst/>
          </a:prstGeom>
          <a:effectLst/>
        </p:spPr>
      </p:pic>
      <p:cxnSp>
        <p:nvCxnSpPr>
          <p:cNvPr id="16" name="Straight Connector 15">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93A5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1548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9674" y="1290909"/>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3"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0451" y="2010741"/>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4"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51351" y="1780905"/>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5"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42347"/>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6"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178751"/>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7"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9376"/>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8"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9"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705"/>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0"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26601" y="-1916"/>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2"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235014" y="2872"/>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3E6A291C-19C2-6249-8E2F-18058880CCDB}"/>
              </a:ext>
            </a:extLst>
          </p:cNvPr>
          <p:cNvSpPr>
            <a:spLocks noGrp="1"/>
          </p:cNvSpPr>
          <p:nvPr>
            <p:ph type="title"/>
          </p:nvPr>
        </p:nvSpPr>
        <p:spPr>
          <a:xfrm>
            <a:off x="8842248" y="1481328"/>
            <a:ext cx="2926080" cy="2468880"/>
          </a:xfrm>
        </p:spPr>
        <p:txBody>
          <a:bodyPr vert="horz" lIns="91440" tIns="45720" rIns="91440" bIns="45720" rtlCol="0" anchor="b">
            <a:normAutofit/>
          </a:bodyPr>
          <a:lstStyle/>
          <a:p>
            <a:r>
              <a:rPr lang="en-US" sz="4000"/>
              <a:t>Muhammad Iqbal (1877-1938)</a:t>
            </a:r>
          </a:p>
        </p:txBody>
      </p:sp>
      <p:sp>
        <p:nvSpPr>
          <p:cNvPr id="203"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020826" y="-1916"/>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90826" y="-1916"/>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 name="Freeform: Shape 204">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752078" y="2218040"/>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1026" name="Picture 2" descr="A Tribute Page by Ali Abbas">
            <a:extLst>
              <a:ext uri="{FF2B5EF4-FFF2-40B4-BE49-F238E27FC236}">
                <a16:creationId xmlns:a16="http://schemas.microsoft.com/office/drawing/2014/main" id="{0A3644E4-A64C-F64B-AE4C-091284DCDDA8}"/>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616" r="1" b="6483"/>
          <a:stretch/>
        </p:blipFill>
        <p:spPr bwMode="auto">
          <a:xfrm>
            <a:off x="921910" y="465243"/>
            <a:ext cx="7761924"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4762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91333E-5DB9-F04D-8FD3-BFC04946DF0E}"/>
              </a:ext>
            </a:extLst>
          </p:cNvPr>
          <p:cNvSpPr>
            <a:spLocks noGrp="1"/>
          </p:cNvSpPr>
          <p:nvPr>
            <p:ph type="title"/>
          </p:nvPr>
        </p:nvSpPr>
        <p:spPr>
          <a:xfrm>
            <a:off x="1075767" y="1188637"/>
            <a:ext cx="2988234" cy="4480726"/>
          </a:xfrm>
        </p:spPr>
        <p:txBody>
          <a:bodyPr>
            <a:normAutofit/>
          </a:bodyPr>
          <a:lstStyle/>
          <a:p>
            <a:pPr algn="r"/>
            <a:r>
              <a:rPr lang="en-US" sz="6600"/>
              <a:t>Sumber</a:t>
            </a: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BD9F36D-9347-DB40-90D0-047DB1EF3142}"/>
              </a:ext>
            </a:extLst>
          </p:cNvPr>
          <p:cNvSpPr>
            <a:spLocks noGrp="1"/>
          </p:cNvSpPr>
          <p:nvPr>
            <p:ph idx="1"/>
          </p:nvPr>
        </p:nvSpPr>
        <p:spPr>
          <a:xfrm>
            <a:off x="5255260" y="1648870"/>
            <a:ext cx="4702848" cy="3560260"/>
          </a:xfrm>
        </p:spPr>
        <p:txBody>
          <a:bodyPr anchor="ctr">
            <a:normAutofit/>
          </a:bodyPr>
          <a:lstStyle/>
          <a:p>
            <a:r>
              <a:rPr lang="en-US" sz="2400" b="1" dirty="0"/>
              <a:t>Muhammad Iqbal-</a:t>
            </a:r>
            <a:r>
              <a:rPr lang="en-US" sz="2400" b="1" i="1" dirty="0"/>
              <a:t>The Reconstruction of Religious Thought in Islam</a:t>
            </a:r>
            <a:r>
              <a:rPr lang="en-US" sz="2400" b="1" dirty="0"/>
              <a:t> , OXFORD UNIVERSITY  PRESS, LONDON , 1934. (PAGE 171)</a:t>
            </a:r>
            <a:endParaRPr lang="en-ID" sz="2400" dirty="0"/>
          </a:p>
          <a:p>
            <a:endParaRPr lang="en-US" sz="2400" dirty="0"/>
          </a:p>
        </p:txBody>
      </p:sp>
    </p:spTree>
    <p:extLst>
      <p:ext uri="{BB962C8B-B14F-4D97-AF65-F5344CB8AC3E}">
        <p14:creationId xmlns:p14="http://schemas.microsoft.com/office/powerpoint/2010/main" val="30468424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9189A1-2BC7-2F4B-8C2A-10FB4D426F8F}"/>
              </a:ext>
            </a:extLst>
          </p:cNvPr>
          <p:cNvSpPr>
            <a:spLocks noGrp="1"/>
          </p:cNvSpPr>
          <p:nvPr>
            <p:ph type="title"/>
          </p:nvPr>
        </p:nvSpPr>
        <p:spPr>
          <a:xfrm>
            <a:off x="1006900" y="1188637"/>
            <a:ext cx="3152097" cy="4480726"/>
          </a:xfrm>
        </p:spPr>
        <p:txBody>
          <a:bodyPr>
            <a:normAutofit/>
          </a:bodyPr>
          <a:lstStyle/>
          <a:p>
            <a:pPr algn="r"/>
            <a:r>
              <a:rPr lang="en-US" sz="3100"/>
              <a:t>TEORI PERKEMBANGAN IMAN MENURUT M IQBAL</a:t>
            </a:r>
          </a:p>
        </p:txBody>
      </p:sp>
      <p:sp>
        <p:nvSpPr>
          <p:cNvPr id="11" name="Right Triangle 1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0232" y="623275"/>
            <a:ext cx="6896595"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D4E1DFED-FC2E-4A9F-8999-3BDFA3F0C9F1}"/>
              </a:ext>
            </a:extLst>
          </p:cNvPr>
          <p:cNvGraphicFramePr>
            <a:graphicFrameLocks noGrp="1"/>
          </p:cNvGraphicFramePr>
          <p:nvPr>
            <p:ph idx="1"/>
            <p:extLst>
              <p:ext uri="{D42A27DB-BD31-4B8C-83A1-F6EECF244321}">
                <p14:modId xmlns:p14="http://schemas.microsoft.com/office/powerpoint/2010/main" val="2490310384"/>
              </p:ext>
            </p:extLst>
          </p:nvPr>
        </p:nvGraphicFramePr>
        <p:xfrm>
          <a:off x="5293698" y="1265230"/>
          <a:ext cx="4840901" cy="43109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55130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6710CE-BBE6-AD4B-BC8F-BF46B18F075D}"/>
              </a:ext>
            </a:extLst>
          </p:cNvPr>
          <p:cNvSpPr>
            <a:spLocks noGrp="1"/>
          </p:cNvSpPr>
          <p:nvPr>
            <p:ph type="title"/>
          </p:nvPr>
        </p:nvSpPr>
        <p:spPr>
          <a:xfrm>
            <a:off x="1285240" y="1050595"/>
            <a:ext cx="8074815" cy="1618489"/>
          </a:xfrm>
        </p:spPr>
        <p:txBody>
          <a:bodyPr anchor="ctr">
            <a:normAutofit/>
          </a:bodyPr>
          <a:lstStyle/>
          <a:p>
            <a:r>
              <a:rPr lang="en-US" sz="7200"/>
              <a:t>FAITH</a:t>
            </a:r>
          </a:p>
        </p:txBody>
      </p:sp>
      <p:sp>
        <p:nvSpPr>
          <p:cNvPr id="3" name="Content Placeholder 2">
            <a:extLst>
              <a:ext uri="{FF2B5EF4-FFF2-40B4-BE49-F238E27FC236}">
                <a16:creationId xmlns:a16="http://schemas.microsoft.com/office/drawing/2014/main" id="{0346A618-8A7A-A248-95FB-625439DABE00}"/>
              </a:ext>
            </a:extLst>
          </p:cNvPr>
          <p:cNvSpPr>
            <a:spLocks noGrp="1"/>
          </p:cNvSpPr>
          <p:nvPr>
            <p:ph idx="1"/>
          </p:nvPr>
        </p:nvSpPr>
        <p:spPr>
          <a:xfrm>
            <a:off x="1285240" y="2969469"/>
            <a:ext cx="8074815" cy="2800395"/>
          </a:xfrm>
        </p:spPr>
        <p:txBody>
          <a:bodyPr anchor="t">
            <a:normAutofit fontScale="92500"/>
          </a:bodyPr>
          <a:lstStyle/>
          <a:p>
            <a:r>
              <a:rPr lang="en-US" sz="2400" dirty="0" err="1"/>
              <a:t>Dalam</a:t>
            </a:r>
            <a:r>
              <a:rPr lang="en-US" sz="2400" dirty="0"/>
              <a:t> </a:t>
            </a:r>
            <a:r>
              <a:rPr lang="en-US" sz="2400" dirty="0" err="1"/>
              <a:t>periode</a:t>
            </a:r>
            <a:r>
              <a:rPr lang="en-US" sz="2400" dirty="0"/>
              <a:t> </a:t>
            </a:r>
            <a:r>
              <a:rPr lang="en-US" sz="2400" dirty="0" err="1"/>
              <a:t>ini</a:t>
            </a:r>
            <a:r>
              <a:rPr lang="en-US" sz="2400" dirty="0"/>
              <a:t> </a:t>
            </a:r>
            <a:r>
              <a:rPr lang="en-US" sz="2400" dirty="0" err="1"/>
              <a:t>kehidupan</a:t>
            </a:r>
            <a:r>
              <a:rPr lang="en-US" sz="2400" dirty="0"/>
              <a:t> </a:t>
            </a:r>
            <a:r>
              <a:rPr lang="en-US" sz="2400" dirty="0" err="1"/>
              <a:t>keagamaan</a:t>
            </a:r>
            <a:r>
              <a:rPr lang="en-US" sz="2400" dirty="0"/>
              <a:t> </a:t>
            </a:r>
            <a:r>
              <a:rPr lang="en-US" sz="2400" dirty="0" err="1"/>
              <a:t>akan</a:t>
            </a:r>
            <a:r>
              <a:rPr lang="en-US" sz="2400" dirty="0"/>
              <a:t> </a:t>
            </a:r>
            <a:r>
              <a:rPr lang="en-US" sz="2400" dirty="0" err="1"/>
              <a:t>tampak</a:t>
            </a:r>
            <a:r>
              <a:rPr lang="en-US" sz="2400" dirty="0"/>
              <a:t> </a:t>
            </a:r>
            <a:r>
              <a:rPr lang="en-US" sz="2400" dirty="0" err="1"/>
              <a:t>sebagai</a:t>
            </a:r>
            <a:r>
              <a:rPr lang="en-US" sz="2400" dirty="0"/>
              <a:t> </a:t>
            </a:r>
            <a:r>
              <a:rPr lang="en-US" sz="2400" dirty="0" err="1"/>
              <a:t>disiplin</a:t>
            </a:r>
            <a:r>
              <a:rPr lang="en-US" sz="2400" dirty="0"/>
              <a:t>, </a:t>
            </a:r>
            <a:r>
              <a:rPr lang="en-US" sz="2400" dirty="0" err="1"/>
              <a:t>dimana</a:t>
            </a:r>
            <a:r>
              <a:rPr lang="en-US" sz="2400" dirty="0"/>
              <a:t> </a:t>
            </a:r>
            <a:r>
              <a:rPr lang="en-US" sz="2400" dirty="0" err="1"/>
              <a:t>seseorang</a:t>
            </a:r>
            <a:r>
              <a:rPr lang="en-US" sz="2400" dirty="0"/>
              <a:t> </a:t>
            </a:r>
            <a:r>
              <a:rPr lang="en-US" sz="2400" dirty="0" err="1"/>
              <a:t>secara</a:t>
            </a:r>
            <a:r>
              <a:rPr lang="en-US" sz="2400" dirty="0"/>
              <a:t> </a:t>
            </a:r>
            <a:r>
              <a:rPr lang="en-US" sz="2400" dirty="0" err="1"/>
              <a:t>individu</a:t>
            </a:r>
            <a:r>
              <a:rPr lang="en-US" sz="2400" dirty="0"/>
              <a:t> </a:t>
            </a:r>
            <a:r>
              <a:rPr lang="en-US" sz="2400" dirty="0" err="1"/>
              <a:t>atau</a:t>
            </a:r>
            <a:r>
              <a:rPr lang="en-US" sz="2400" dirty="0"/>
              <a:t> </a:t>
            </a:r>
            <a:r>
              <a:rPr lang="en-US" sz="2400" dirty="0" err="1"/>
              <a:t>kelompok</a:t>
            </a:r>
            <a:r>
              <a:rPr lang="en-US" sz="2400" dirty="0"/>
              <a:t> </a:t>
            </a:r>
            <a:r>
              <a:rPr lang="en-US" sz="2400" dirty="0" err="1"/>
              <a:t>mesti</a:t>
            </a:r>
            <a:r>
              <a:rPr lang="en-US" sz="2400" dirty="0"/>
              <a:t> </a:t>
            </a:r>
            <a:r>
              <a:rPr lang="en-US" sz="2400" dirty="0" err="1"/>
              <a:t>menerima</a:t>
            </a:r>
            <a:r>
              <a:rPr lang="en-US" sz="2400" dirty="0"/>
              <a:t> </a:t>
            </a:r>
            <a:r>
              <a:rPr lang="en-US" sz="2400" dirty="0" err="1"/>
              <a:t>perintah</a:t>
            </a:r>
            <a:r>
              <a:rPr lang="en-US" sz="2400" dirty="0"/>
              <a:t> agama </a:t>
            </a:r>
            <a:r>
              <a:rPr lang="en-US" sz="2400" dirty="0" err="1"/>
              <a:t>tanpa</a:t>
            </a:r>
            <a:r>
              <a:rPr lang="en-US" sz="2400" dirty="0"/>
              <a:t> </a:t>
            </a:r>
            <a:r>
              <a:rPr lang="en-US" sz="2400" dirty="0" err="1"/>
              <a:t>syarat</a:t>
            </a:r>
            <a:r>
              <a:rPr lang="en-US" sz="2400" dirty="0"/>
              <a:t>, </a:t>
            </a:r>
            <a:r>
              <a:rPr lang="en-US" sz="2400" dirty="0" err="1"/>
              <a:t>tanpa</a:t>
            </a:r>
            <a:r>
              <a:rPr lang="en-US" sz="2400" dirty="0"/>
              <a:t> </a:t>
            </a:r>
            <a:r>
              <a:rPr lang="en-US" sz="2400" dirty="0" err="1"/>
              <a:t>perlu</a:t>
            </a:r>
            <a:r>
              <a:rPr lang="en-US" sz="2400" dirty="0"/>
              <a:t> </a:t>
            </a:r>
            <a:r>
              <a:rPr lang="en-US" sz="2400" dirty="0" err="1"/>
              <a:t>dipikirkan</a:t>
            </a:r>
            <a:r>
              <a:rPr lang="en-US" sz="2400" dirty="0"/>
              <a:t> </a:t>
            </a:r>
            <a:r>
              <a:rPr lang="en-US" sz="2400" dirty="0" err="1"/>
              <a:t>apa</a:t>
            </a:r>
            <a:r>
              <a:rPr lang="en-US" sz="2400" dirty="0"/>
              <a:t> </a:t>
            </a:r>
            <a:r>
              <a:rPr lang="en-US" sz="2400" dirty="0" err="1"/>
              <a:t>makna</a:t>
            </a:r>
            <a:r>
              <a:rPr lang="en-US" sz="2400" dirty="0"/>
              <a:t> dan </a:t>
            </a:r>
            <a:r>
              <a:rPr lang="en-US" sz="2400" dirty="0" err="1"/>
              <a:t>tujuan</a:t>
            </a:r>
            <a:r>
              <a:rPr lang="en-US" sz="2400" dirty="0"/>
              <a:t> </a:t>
            </a:r>
            <a:r>
              <a:rPr lang="en-US" sz="2400" dirty="0" err="1"/>
              <a:t>dari</a:t>
            </a:r>
            <a:r>
              <a:rPr lang="en-US" sz="2400" dirty="0"/>
              <a:t> </a:t>
            </a:r>
            <a:r>
              <a:rPr lang="en-US" sz="2400" dirty="0" err="1"/>
              <a:t>perintah</a:t>
            </a:r>
            <a:r>
              <a:rPr lang="en-US" sz="2400" dirty="0"/>
              <a:t> </a:t>
            </a:r>
            <a:r>
              <a:rPr lang="en-US" sz="2400" dirty="0" err="1"/>
              <a:t>itu</a:t>
            </a:r>
            <a:r>
              <a:rPr lang="en-US" sz="2400" dirty="0"/>
              <a:t>. </a:t>
            </a:r>
          </a:p>
          <a:p>
            <a:r>
              <a:rPr lang="en-US" sz="2400" dirty="0" err="1"/>
              <a:t>Sikap</a:t>
            </a:r>
            <a:r>
              <a:rPr lang="en-US" sz="2400" dirty="0"/>
              <a:t> </a:t>
            </a:r>
            <a:r>
              <a:rPr lang="en-US" sz="2400" dirty="0" err="1"/>
              <a:t>ini</a:t>
            </a:r>
            <a:r>
              <a:rPr lang="en-US" sz="2400" dirty="0"/>
              <a:t> </a:t>
            </a:r>
            <a:r>
              <a:rPr lang="en-US" sz="2400" dirty="0" err="1"/>
              <a:t>memiliki</a:t>
            </a:r>
            <a:r>
              <a:rPr lang="en-US" sz="2400" dirty="0"/>
              <a:t> </a:t>
            </a:r>
            <a:r>
              <a:rPr lang="en-US" sz="2400" dirty="0" err="1"/>
              <a:t>konsekwensi</a:t>
            </a:r>
            <a:r>
              <a:rPr lang="en-US" sz="2400" dirty="0"/>
              <a:t> yang </a:t>
            </a:r>
            <a:r>
              <a:rPr lang="en-US" sz="2400" dirty="0" err="1"/>
              <a:t>besar</a:t>
            </a:r>
            <a:r>
              <a:rPr lang="en-US" sz="2400" dirty="0"/>
              <a:t> </a:t>
            </a:r>
            <a:r>
              <a:rPr lang="en-US" sz="2400" dirty="0" err="1"/>
              <a:t>dalam</a:t>
            </a:r>
            <a:r>
              <a:rPr lang="en-US" sz="2400" dirty="0"/>
              <a:t> </a:t>
            </a:r>
            <a:r>
              <a:rPr lang="en-US" sz="2400" dirty="0" err="1"/>
              <a:t>kehidupan</a:t>
            </a:r>
            <a:r>
              <a:rPr lang="en-US" sz="2400" dirty="0"/>
              <a:t> social dan </a:t>
            </a:r>
            <a:r>
              <a:rPr lang="en-US" sz="2400" dirty="0" err="1"/>
              <a:t>sejarah</a:t>
            </a:r>
            <a:r>
              <a:rPr lang="en-US" sz="2400" dirty="0"/>
              <a:t> </a:t>
            </a:r>
            <a:r>
              <a:rPr lang="en-US" sz="2400" dirty="0" err="1"/>
              <a:t>politik</a:t>
            </a:r>
            <a:r>
              <a:rPr lang="en-US" sz="2400" dirty="0"/>
              <a:t> </a:t>
            </a:r>
            <a:r>
              <a:rPr lang="en-US" sz="2400" dirty="0" err="1"/>
              <a:t>umat</a:t>
            </a:r>
            <a:r>
              <a:rPr lang="en-US" sz="2400" dirty="0"/>
              <a:t> </a:t>
            </a:r>
            <a:r>
              <a:rPr lang="en-US" sz="2400" dirty="0" err="1"/>
              <a:t>manusia</a:t>
            </a:r>
            <a:r>
              <a:rPr lang="en-US" sz="2400" dirty="0"/>
              <a:t>. </a:t>
            </a:r>
            <a:r>
              <a:rPr lang="en-US" sz="2400" dirty="0" err="1"/>
              <a:t>Tetapi</a:t>
            </a:r>
            <a:r>
              <a:rPr lang="en-US" sz="2400" dirty="0"/>
              <a:t> </a:t>
            </a:r>
            <a:r>
              <a:rPr lang="en-US" sz="2400" dirty="0" err="1"/>
              <a:t>tidak</a:t>
            </a:r>
            <a:r>
              <a:rPr lang="en-US" sz="2400" dirty="0"/>
              <a:t> </a:t>
            </a:r>
            <a:r>
              <a:rPr lang="en-US" sz="2400" dirty="0" err="1"/>
              <a:t>banyak</a:t>
            </a:r>
            <a:r>
              <a:rPr lang="en-US" sz="2400" dirty="0"/>
              <a:t> </a:t>
            </a:r>
            <a:r>
              <a:rPr lang="en-US" sz="2400" dirty="0" err="1"/>
              <a:t>pengaruhnya</a:t>
            </a:r>
            <a:r>
              <a:rPr lang="en-US" sz="2400" dirty="0"/>
              <a:t> </a:t>
            </a:r>
            <a:r>
              <a:rPr lang="en-US" sz="2400" dirty="0" err="1"/>
              <a:t>terhadap</a:t>
            </a:r>
            <a:r>
              <a:rPr lang="en-US" sz="2400" dirty="0"/>
              <a:t> </a:t>
            </a:r>
            <a:r>
              <a:rPr lang="en-US" sz="2400" dirty="0" err="1"/>
              <a:t>pertumbuhan</a:t>
            </a:r>
            <a:r>
              <a:rPr lang="en-US" sz="2400" dirty="0"/>
              <a:t> dan </a:t>
            </a:r>
            <a:r>
              <a:rPr lang="en-US" sz="2400" dirty="0" err="1"/>
              <a:t>perkembangan</a:t>
            </a:r>
            <a:r>
              <a:rPr lang="en-US" sz="2400" dirty="0"/>
              <a:t> internal </a:t>
            </a:r>
            <a:r>
              <a:rPr lang="en-US" sz="2400" dirty="0" err="1"/>
              <a:t>atau</a:t>
            </a:r>
            <a:r>
              <a:rPr lang="en-US" sz="2400" dirty="0"/>
              <a:t> </a:t>
            </a:r>
            <a:r>
              <a:rPr lang="en-US" sz="2400" dirty="0" err="1"/>
              <a:t>perkembangan</a:t>
            </a:r>
            <a:r>
              <a:rPr lang="en-US" sz="2400" dirty="0"/>
              <a:t> spiritual </a:t>
            </a:r>
            <a:r>
              <a:rPr lang="en-US" sz="2400" dirty="0" err="1"/>
              <a:t>seseorang</a:t>
            </a:r>
            <a:r>
              <a:rPr lang="en-US" sz="2400" dirty="0"/>
              <a:t>.</a:t>
            </a:r>
            <a:endParaRPr lang="en-ID" sz="2400" dirty="0"/>
          </a:p>
          <a:p>
            <a:endParaRPr lang="en-US" sz="2400" dirty="0"/>
          </a:p>
        </p:txBody>
      </p:sp>
    </p:spTree>
    <p:extLst>
      <p:ext uri="{BB962C8B-B14F-4D97-AF65-F5344CB8AC3E}">
        <p14:creationId xmlns:p14="http://schemas.microsoft.com/office/powerpoint/2010/main" val="7291799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4B2FDC-291E-7546-A1C9-D987A7BD84D1}"/>
              </a:ext>
            </a:extLst>
          </p:cNvPr>
          <p:cNvSpPr>
            <a:spLocks noGrp="1"/>
          </p:cNvSpPr>
          <p:nvPr>
            <p:ph type="title"/>
          </p:nvPr>
        </p:nvSpPr>
        <p:spPr>
          <a:xfrm>
            <a:off x="1285240" y="1050595"/>
            <a:ext cx="8074815" cy="1618489"/>
          </a:xfrm>
        </p:spPr>
        <p:txBody>
          <a:bodyPr anchor="ctr">
            <a:normAutofit/>
          </a:bodyPr>
          <a:lstStyle/>
          <a:p>
            <a:r>
              <a:rPr lang="en-US" sz="7200"/>
              <a:t>THOUGHT</a:t>
            </a:r>
            <a:r>
              <a:rPr lang="en-ID" sz="7200"/>
              <a:t> </a:t>
            </a:r>
            <a:endParaRPr lang="en-US" sz="7200"/>
          </a:p>
        </p:txBody>
      </p:sp>
      <p:sp>
        <p:nvSpPr>
          <p:cNvPr id="3" name="Content Placeholder 2">
            <a:extLst>
              <a:ext uri="{FF2B5EF4-FFF2-40B4-BE49-F238E27FC236}">
                <a16:creationId xmlns:a16="http://schemas.microsoft.com/office/drawing/2014/main" id="{12C19E61-339E-9F4C-A737-6BA2A8BF13D9}"/>
              </a:ext>
            </a:extLst>
          </p:cNvPr>
          <p:cNvSpPr>
            <a:spLocks noGrp="1"/>
          </p:cNvSpPr>
          <p:nvPr>
            <p:ph idx="1"/>
          </p:nvPr>
        </p:nvSpPr>
        <p:spPr>
          <a:xfrm>
            <a:off x="1285240" y="2969469"/>
            <a:ext cx="8074815" cy="2800395"/>
          </a:xfrm>
        </p:spPr>
        <p:txBody>
          <a:bodyPr anchor="t">
            <a:normAutofit/>
          </a:bodyPr>
          <a:lstStyle/>
          <a:p>
            <a:r>
              <a:rPr lang="en-US" sz="2400" dirty="0" err="1"/>
              <a:t>Disiplin</a:t>
            </a:r>
            <a:r>
              <a:rPr lang="en-US" sz="2400" dirty="0"/>
              <a:t> </a:t>
            </a:r>
            <a:r>
              <a:rPr lang="en-US" sz="2400" dirty="0" err="1"/>
              <a:t>tanpa</a:t>
            </a:r>
            <a:r>
              <a:rPr lang="en-US" sz="2400" dirty="0"/>
              <a:t> </a:t>
            </a:r>
            <a:r>
              <a:rPr lang="en-US" sz="2400" dirty="0" err="1"/>
              <a:t>syarat</a:t>
            </a:r>
            <a:r>
              <a:rPr lang="en-US" sz="2400" dirty="0"/>
              <a:t> </a:t>
            </a:r>
            <a:r>
              <a:rPr lang="en-US" sz="2400" dirty="0" err="1"/>
              <a:t>kemudian</a:t>
            </a:r>
            <a:r>
              <a:rPr lang="en-US" sz="2400" dirty="0"/>
              <a:t> </a:t>
            </a:r>
            <a:r>
              <a:rPr lang="en-US" sz="2400" dirty="0" err="1"/>
              <a:t>diikuti</a:t>
            </a:r>
            <a:r>
              <a:rPr lang="en-US" sz="2400" dirty="0"/>
              <a:t> </a:t>
            </a:r>
            <a:r>
              <a:rPr lang="en-US" sz="2400" dirty="0" err="1"/>
              <a:t>dengan</a:t>
            </a:r>
            <a:r>
              <a:rPr lang="en-US" sz="2400" dirty="0"/>
              <a:t> </a:t>
            </a:r>
            <a:r>
              <a:rPr lang="en-US" sz="2400" dirty="0" err="1"/>
              <a:t>pemahaman</a:t>
            </a:r>
            <a:r>
              <a:rPr lang="en-US" sz="2400" dirty="0"/>
              <a:t> </a:t>
            </a:r>
            <a:r>
              <a:rPr lang="en-US" sz="2400" dirty="0" err="1"/>
              <a:t>secara</a:t>
            </a:r>
            <a:r>
              <a:rPr lang="en-US" sz="2400" dirty="0"/>
              <a:t> </a:t>
            </a:r>
            <a:r>
              <a:rPr lang="en-US" sz="2400" dirty="0" err="1"/>
              <a:t>rasional</a:t>
            </a:r>
            <a:r>
              <a:rPr lang="en-US" sz="2400" dirty="0"/>
              <a:t> </a:t>
            </a:r>
            <a:r>
              <a:rPr lang="en-US" sz="2400" dirty="0" err="1"/>
              <a:t>tentang</a:t>
            </a:r>
            <a:r>
              <a:rPr lang="en-US" sz="2400" dirty="0"/>
              <a:t> </a:t>
            </a:r>
            <a:r>
              <a:rPr lang="en-US" sz="2400" dirty="0" err="1"/>
              <a:t>otoritas</a:t>
            </a:r>
            <a:r>
              <a:rPr lang="en-US" sz="2400" dirty="0"/>
              <a:t> dan </a:t>
            </a:r>
            <a:r>
              <a:rPr lang="en-US" sz="2400" dirty="0" err="1"/>
              <a:t>sumber</a:t>
            </a:r>
            <a:r>
              <a:rPr lang="en-US" sz="2400" dirty="0"/>
              <a:t> </a:t>
            </a:r>
            <a:r>
              <a:rPr lang="en-US" sz="2400" dirty="0" err="1"/>
              <a:t>akhir</a:t>
            </a:r>
            <a:r>
              <a:rPr lang="en-US" sz="2400" dirty="0"/>
              <a:t> </a:t>
            </a:r>
            <a:r>
              <a:rPr lang="en-US" sz="2400" dirty="0" err="1"/>
              <a:t>dari</a:t>
            </a:r>
            <a:r>
              <a:rPr lang="en-US" sz="2400" dirty="0"/>
              <a:t> </a:t>
            </a:r>
            <a:r>
              <a:rPr lang="en-US" sz="2400" dirty="0" err="1"/>
              <a:t>adanya</a:t>
            </a:r>
            <a:r>
              <a:rPr lang="en-US" sz="2400" dirty="0"/>
              <a:t> </a:t>
            </a:r>
            <a:r>
              <a:rPr lang="en-US" sz="2400" dirty="0" err="1"/>
              <a:t>disiplin</a:t>
            </a:r>
            <a:r>
              <a:rPr lang="en-US" sz="2400" dirty="0"/>
              <a:t> </a:t>
            </a:r>
            <a:r>
              <a:rPr lang="en-US" sz="2400" dirty="0" err="1"/>
              <a:t>itu</a:t>
            </a:r>
            <a:r>
              <a:rPr lang="en-US" sz="2400" dirty="0"/>
              <a:t>. Pada </a:t>
            </a:r>
            <a:r>
              <a:rPr lang="en-US" sz="2400" dirty="0" err="1"/>
              <a:t>periode</a:t>
            </a:r>
            <a:r>
              <a:rPr lang="en-US" sz="2400" dirty="0"/>
              <a:t> </a:t>
            </a:r>
            <a:r>
              <a:rPr lang="en-US" sz="2400" dirty="0" err="1"/>
              <a:t>ini</a:t>
            </a:r>
            <a:r>
              <a:rPr lang="en-US" sz="2400" dirty="0"/>
              <a:t> </a:t>
            </a:r>
            <a:r>
              <a:rPr lang="en-US" sz="2400" dirty="0" err="1"/>
              <a:t>kehidupan</a:t>
            </a:r>
            <a:r>
              <a:rPr lang="en-US" sz="2400" dirty="0"/>
              <a:t> agama </a:t>
            </a:r>
            <a:r>
              <a:rPr lang="en-US" sz="2400" dirty="0" err="1"/>
              <a:t>akan</a:t>
            </a:r>
            <a:r>
              <a:rPr lang="en-US" sz="2400" dirty="0"/>
              <a:t> </a:t>
            </a:r>
            <a:r>
              <a:rPr lang="en-US" sz="2400" dirty="0" err="1"/>
              <a:t>mencari</a:t>
            </a:r>
            <a:r>
              <a:rPr lang="en-US" sz="2400" dirty="0"/>
              <a:t> </a:t>
            </a:r>
            <a:r>
              <a:rPr lang="en-US" sz="2400" dirty="0" err="1"/>
              <a:t>sejenis</a:t>
            </a:r>
            <a:r>
              <a:rPr lang="en-US" sz="2400" dirty="0"/>
              <a:t> </a:t>
            </a:r>
            <a:r>
              <a:rPr lang="en-US" sz="2400" dirty="0" err="1"/>
              <a:t>landasan</a:t>
            </a:r>
            <a:r>
              <a:rPr lang="en-US" sz="2400" dirty="0"/>
              <a:t> yang </a:t>
            </a:r>
            <a:r>
              <a:rPr lang="en-US" sz="2400" dirty="0" err="1"/>
              <a:t>bersifat</a:t>
            </a:r>
            <a:r>
              <a:rPr lang="en-US" sz="2400" dirty="0"/>
              <a:t> </a:t>
            </a:r>
            <a:r>
              <a:rPr lang="en-US" sz="2400" dirty="0" err="1"/>
              <a:t>metafisik</a:t>
            </a:r>
            <a:r>
              <a:rPr lang="en-US" sz="2400" dirty="0"/>
              <a:t> – </a:t>
            </a:r>
            <a:r>
              <a:rPr lang="en-US" sz="2400" dirty="0" err="1"/>
              <a:t>pandangan</a:t>
            </a:r>
            <a:r>
              <a:rPr lang="en-US" sz="2400" dirty="0"/>
              <a:t> dunia yang </a:t>
            </a:r>
            <a:r>
              <a:rPr lang="en-US" sz="2400" dirty="0" err="1"/>
              <a:t>konsisten</a:t>
            </a:r>
            <a:r>
              <a:rPr lang="en-US" sz="2400" dirty="0"/>
              <a:t> </a:t>
            </a:r>
            <a:r>
              <a:rPr lang="en-US" sz="2400" dirty="0" err="1"/>
              <a:t>secara</a:t>
            </a:r>
            <a:r>
              <a:rPr lang="en-US" sz="2400" dirty="0"/>
              <a:t> </a:t>
            </a:r>
            <a:r>
              <a:rPr lang="en-US" sz="2400" dirty="0" err="1"/>
              <a:t>logika</a:t>
            </a:r>
            <a:r>
              <a:rPr lang="en-US" sz="2400" dirty="0"/>
              <a:t> </a:t>
            </a:r>
            <a:r>
              <a:rPr lang="en-US" sz="2400" dirty="0" err="1"/>
              <a:t>dimana</a:t>
            </a:r>
            <a:r>
              <a:rPr lang="en-US" sz="2400" dirty="0"/>
              <a:t> </a:t>
            </a:r>
            <a:r>
              <a:rPr lang="en-US" sz="2400" dirty="0" err="1"/>
              <a:t>Tuhan</a:t>
            </a:r>
            <a:r>
              <a:rPr lang="en-US" sz="2400" dirty="0"/>
              <a:t> </a:t>
            </a:r>
            <a:r>
              <a:rPr lang="en-US" sz="2400" dirty="0" err="1"/>
              <a:t>sebagai</a:t>
            </a:r>
            <a:r>
              <a:rPr lang="en-US" sz="2400" dirty="0"/>
              <a:t> </a:t>
            </a:r>
            <a:r>
              <a:rPr lang="en-US" sz="2400" dirty="0" err="1"/>
              <a:t>bagian</a:t>
            </a:r>
            <a:r>
              <a:rPr lang="en-US" sz="2400" dirty="0"/>
              <a:t> </a:t>
            </a:r>
            <a:r>
              <a:rPr lang="en-US" sz="2400" dirty="0" err="1"/>
              <a:t>dari</a:t>
            </a:r>
            <a:r>
              <a:rPr lang="en-US" sz="2400" dirty="0"/>
              <a:t> </a:t>
            </a:r>
            <a:r>
              <a:rPr lang="en-US" sz="2400" dirty="0" err="1"/>
              <a:t>pandangan</a:t>
            </a:r>
            <a:r>
              <a:rPr lang="en-US" sz="2400" dirty="0"/>
              <a:t> </a:t>
            </a:r>
            <a:r>
              <a:rPr lang="en-US" sz="2400" dirty="0" err="1"/>
              <a:t>ini</a:t>
            </a:r>
            <a:r>
              <a:rPr lang="en-US" sz="2400" dirty="0"/>
              <a:t>. </a:t>
            </a:r>
          </a:p>
        </p:txBody>
      </p:sp>
    </p:spTree>
    <p:extLst>
      <p:ext uri="{BB962C8B-B14F-4D97-AF65-F5344CB8AC3E}">
        <p14:creationId xmlns:p14="http://schemas.microsoft.com/office/powerpoint/2010/main" val="2937355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6F5D99-07DB-7E45-BC73-AAAC64E1A651}"/>
              </a:ext>
            </a:extLst>
          </p:cNvPr>
          <p:cNvSpPr>
            <a:spLocks noGrp="1"/>
          </p:cNvSpPr>
          <p:nvPr>
            <p:ph type="title"/>
          </p:nvPr>
        </p:nvSpPr>
        <p:spPr>
          <a:xfrm>
            <a:off x="1285240" y="1050595"/>
            <a:ext cx="8074815" cy="1618489"/>
          </a:xfrm>
        </p:spPr>
        <p:txBody>
          <a:bodyPr anchor="ctr">
            <a:normAutofit/>
          </a:bodyPr>
          <a:lstStyle/>
          <a:p>
            <a:r>
              <a:rPr lang="en-US" sz="7200"/>
              <a:t>DISCOVERY</a:t>
            </a:r>
          </a:p>
        </p:txBody>
      </p:sp>
      <p:sp>
        <p:nvSpPr>
          <p:cNvPr id="3" name="Content Placeholder 2">
            <a:extLst>
              <a:ext uri="{FF2B5EF4-FFF2-40B4-BE49-F238E27FC236}">
                <a16:creationId xmlns:a16="http://schemas.microsoft.com/office/drawing/2014/main" id="{65716251-7535-D64A-8500-93CCB7EBA374}"/>
              </a:ext>
            </a:extLst>
          </p:cNvPr>
          <p:cNvSpPr>
            <a:spLocks noGrp="1"/>
          </p:cNvSpPr>
          <p:nvPr>
            <p:ph idx="1"/>
          </p:nvPr>
        </p:nvSpPr>
        <p:spPr>
          <a:xfrm>
            <a:off x="1285240" y="2969469"/>
            <a:ext cx="8074815" cy="2800395"/>
          </a:xfrm>
        </p:spPr>
        <p:txBody>
          <a:bodyPr anchor="t">
            <a:normAutofit/>
          </a:bodyPr>
          <a:lstStyle/>
          <a:p>
            <a:r>
              <a:rPr lang="en-US" sz="1900"/>
              <a:t>Periode  metafisika (kedua) kemudian diganti perkembangan psikologi ( kejiwaan) dimana kehidupan keagamaan tumbuh dan berkembang menjadi ambisi untuk bisa melakukan kontak langsung dengan Realitas Tertinggi (Tuhan). Pada tahap ini  agama menjadi urusan pribadi bagaimana seseorang menyesuaikan diri dengan kehidupan dan kekuatan (diluar dirinya). Pada tahap ini seseorang akan mencapai atau mendapatkan kepribadian yang merdeka , bukan dengan cara membebaskan dirinya dari sekat-sekat  hukum/syariat  tetapi dengan menemukan sumber terdalam dari norma-norma syariat itu dalam kesdaran dirinya yang paling dalam</a:t>
            </a:r>
            <a:r>
              <a:rPr lang="en-US" sz="1900" b="1"/>
              <a:t>. (discovering the ultimate source of the law within the depths of his own consciousness</a:t>
            </a:r>
            <a:r>
              <a:rPr lang="en-ID" sz="1900" b="1"/>
              <a:t> )</a:t>
            </a:r>
            <a:endParaRPr lang="en-US" sz="1900" b="1"/>
          </a:p>
        </p:txBody>
      </p:sp>
    </p:spTree>
    <p:extLst>
      <p:ext uri="{BB962C8B-B14F-4D97-AF65-F5344CB8AC3E}">
        <p14:creationId xmlns:p14="http://schemas.microsoft.com/office/powerpoint/2010/main" val="19353857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E5D6C-B1C3-9C45-8B26-2697B2124012}"/>
              </a:ext>
            </a:extLst>
          </p:cNvPr>
          <p:cNvSpPr>
            <a:spLocks noGrp="1"/>
          </p:cNvSpPr>
          <p:nvPr>
            <p:ph type="title"/>
          </p:nvPr>
        </p:nvSpPr>
        <p:spPr/>
        <p:txBody>
          <a:bodyPr/>
          <a:lstStyle/>
          <a:p>
            <a:r>
              <a:rPr lang="en-US" dirty="0"/>
              <a:t>SEKIAN</a:t>
            </a:r>
          </a:p>
        </p:txBody>
      </p:sp>
      <p:sp>
        <p:nvSpPr>
          <p:cNvPr id="3" name="Content Placeholder 2">
            <a:extLst>
              <a:ext uri="{FF2B5EF4-FFF2-40B4-BE49-F238E27FC236}">
                <a16:creationId xmlns:a16="http://schemas.microsoft.com/office/drawing/2014/main" id="{8E5C5F88-49D1-104D-A955-9CB3F90603EF}"/>
              </a:ext>
            </a:extLst>
          </p:cNvPr>
          <p:cNvSpPr>
            <a:spLocks noGrp="1"/>
          </p:cNvSpPr>
          <p:nvPr>
            <p:ph idx="1"/>
          </p:nvPr>
        </p:nvSpPr>
        <p:spPr/>
        <p:txBody>
          <a:bodyPr>
            <a:normAutofit/>
          </a:bodyPr>
          <a:lstStyle/>
          <a:p>
            <a:r>
              <a:rPr lang="en-US" sz="6000" dirty="0"/>
              <a:t>TERIMA KASIH</a:t>
            </a:r>
          </a:p>
        </p:txBody>
      </p:sp>
    </p:spTree>
    <p:extLst>
      <p:ext uri="{BB962C8B-B14F-4D97-AF65-F5344CB8AC3E}">
        <p14:creationId xmlns:p14="http://schemas.microsoft.com/office/powerpoint/2010/main" val="2474626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9674" y="1290909"/>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7"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0451" y="2010741"/>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9"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51351" y="1780905"/>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1"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42347"/>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178751"/>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9376"/>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7"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9"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705"/>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1"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3"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26601" y="-1916"/>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5"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235014" y="2872"/>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08A5E6A7-4481-8F48-80F0-BBF6B207EF13}"/>
              </a:ext>
            </a:extLst>
          </p:cNvPr>
          <p:cNvSpPr>
            <a:spLocks noGrp="1"/>
          </p:cNvSpPr>
          <p:nvPr>
            <p:ph type="title"/>
          </p:nvPr>
        </p:nvSpPr>
        <p:spPr>
          <a:xfrm>
            <a:off x="8842248" y="1481328"/>
            <a:ext cx="2926080" cy="2468880"/>
          </a:xfrm>
        </p:spPr>
        <p:txBody>
          <a:bodyPr vert="horz" lIns="91440" tIns="45720" rIns="91440" bIns="45720" rtlCol="0" anchor="b">
            <a:normAutofit/>
          </a:bodyPr>
          <a:lstStyle/>
          <a:p>
            <a:r>
              <a:rPr lang="en-US" sz="3100"/>
              <a:t>Mengapa sesuatu yang batil sering dikemas dengan bungkus agama?</a:t>
            </a:r>
          </a:p>
        </p:txBody>
      </p:sp>
      <p:sp>
        <p:nvSpPr>
          <p:cNvPr id="157"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020826" y="-1916"/>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9"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90826" y="-1916"/>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1" name="Freeform: Shape 160">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752078" y="2218040"/>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1026" name="Picture 2" descr="Jika ingin Menguasai Orang Bodoh, Bungkuslah sesuatu yang Batil dengan Agama">
            <a:extLst>
              <a:ext uri="{FF2B5EF4-FFF2-40B4-BE49-F238E27FC236}">
                <a16:creationId xmlns:a16="http://schemas.microsoft.com/office/drawing/2014/main" id="{FFCC07A4-0F1B-0843-9F0F-3F1E8B47ED54}"/>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74" r="414" b="-1"/>
          <a:stretch/>
        </p:blipFill>
        <p:spPr bwMode="auto">
          <a:xfrm>
            <a:off x="921910" y="465243"/>
            <a:ext cx="7761924"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6204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80D293D-D957-C844-ACC5-42BF91D68105}"/>
              </a:ext>
            </a:extLst>
          </p:cNvPr>
          <p:cNvSpPr>
            <a:spLocks noGrp="1"/>
          </p:cNvSpPr>
          <p:nvPr>
            <p:ph type="title"/>
          </p:nvPr>
        </p:nvSpPr>
        <p:spPr>
          <a:xfrm>
            <a:off x="804671" y="640263"/>
            <a:ext cx="3284331" cy="5254510"/>
          </a:xfrm>
        </p:spPr>
        <p:txBody>
          <a:bodyPr>
            <a:normAutofit/>
          </a:bodyPr>
          <a:lstStyle/>
          <a:p>
            <a:r>
              <a:rPr lang="en-US" dirty="0" err="1"/>
              <a:t>Sumber</a:t>
            </a:r>
            <a:endParaRPr lang="en-US" dirty="0"/>
          </a:p>
        </p:txBody>
      </p:sp>
      <p:sp>
        <p:nvSpPr>
          <p:cNvPr id="3" name="Content Placeholder 2">
            <a:extLst>
              <a:ext uri="{FF2B5EF4-FFF2-40B4-BE49-F238E27FC236}">
                <a16:creationId xmlns:a16="http://schemas.microsoft.com/office/drawing/2014/main" id="{3CB460E6-3253-2C46-89E0-5BB984C73A70}"/>
              </a:ext>
            </a:extLst>
          </p:cNvPr>
          <p:cNvSpPr>
            <a:spLocks noGrp="1"/>
          </p:cNvSpPr>
          <p:nvPr>
            <p:ph idx="1"/>
          </p:nvPr>
        </p:nvSpPr>
        <p:spPr>
          <a:xfrm>
            <a:off x="5358384" y="640263"/>
            <a:ext cx="6028944" cy="5254510"/>
          </a:xfrm>
        </p:spPr>
        <p:txBody>
          <a:bodyPr anchor="ctr">
            <a:normAutofit/>
          </a:bodyPr>
          <a:lstStyle/>
          <a:p>
            <a:r>
              <a:rPr lang="en-ID" sz="2200">
                <a:solidFill>
                  <a:schemeClr val="bg1"/>
                </a:solidFill>
              </a:rPr>
              <a:t>Jika kau ingin menguasai orang bodoh, bungkuslah segala sesuatu yg batil dengan kemasan agama. - Ibnu Rusyd/ Averroes.</a:t>
            </a:r>
          </a:p>
          <a:p>
            <a:r>
              <a:rPr lang="en-ID" sz="2200">
                <a:solidFill>
                  <a:schemeClr val="bg1"/>
                </a:solidFill>
              </a:rPr>
              <a:t>Sumber:</a:t>
            </a:r>
          </a:p>
          <a:p>
            <a:r>
              <a:rPr lang="en-ID" sz="2200">
                <a:solidFill>
                  <a:schemeClr val="bg1"/>
                </a:solidFill>
              </a:rPr>
              <a:t>https://twitter.com/sahal_as/status/791071703208173569?lang=en</a:t>
            </a:r>
          </a:p>
        </p:txBody>
      </p:sp>
    </p:spTree>
    <p:extLst>
      <p:ext uri="{BB962C8B-B14F-4D97-AF65-F5344CB8AC3E}">
        <p14:creationId xmlns:p14="http://schemas.microsoft.com/office/powerpoint/2010/main" val="3689156634"/>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21">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8328" y="303591"/>
            <a:ext cx="3657600"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086275-CBF5-7D43-A4A1-F18B9EA0F5A9}"/>
              </a:ext>
            </a:extLst>
          </p:cNvPr>
          <p:cNvSpPr>
            <a:spLocks noGrp="1"/>
          </p:cNvSpPr>
          <p:nvPr>
            <p:ph type="title"/>
          </p:nvPr>
        </p:nvSpPr>
        <p:spPr>
          <a:xfrm>
            <a:off x="594360" y="637125"/>
            <a:ext cx="3163448" cy="5256371"/>
          </a:xfrm>
        </p:spPr>
        <p:txBody>
          <a:bodyPr>
            <a:normAutofit/>
          </a:bodyPr>
          <a:lstStyle/>
          <a:p>
            <a:r>
              <a:rPr lang="en-US"/>
              <a:t>Multi Peran Agama </a:t>
            </a:r>
          </a:p>
        </p:txBody>
      </p:sp>
      <p:graphicFrame>
        <p:nvGraphicFramePr>
          <p:cNvPr id="5" name="Content Placeholder 2">
            <a:extLst>
              <a:ext uri="{FF2B5EF4-FFF2-40B4-BE49-F238E27FC236}">
                <a16:creationId xmlns:a16="http://schemas.microsoft.com/office/drawing/2014/main" id="{329851F6-8050-4EF9-9D39-D3017D68A427}"/>
              </a:ext>
            </a:extLst>
          </p:cNvPr>
          <p:cNvGraphicFramePr>
            <a:graphicFrameLocks noGrp="1"/>
          </p:cNvGraphicFramePr>
          <p:nvPr>
            <p:ph idx="1"/>
            <p:extLst>
              <p:ext uri="{D42A27DB-BD31-4B8C-83A1-F6EECF244321}">
                <p14:modId xmlns:p14="http://schemas.microsoft.com/office/powerpoint/2010/main" val="128207303"/>
              </p:ext>
            </p:extLst>
          </p:nvPr>
        </p:nvGraphicFramePr>
        <p:xfrm>
          <a:off x="4515633" y="303591"/>
          <a:ext cx="7240043" cy="5896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81462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 y="900990"/>
            <a:ext cx="5692642" cy="5531434"/>
          </a:xfrm>
          <a:prstGeom prst="rect">
            <a:avLst/>
          </a:prstGeom>
        </p:spPr>
      </p:pic>
      <p:sp>
        <p:nvSpPr>
          <p:cNvPr id="7" name="Rectangle 6"/>
          <p:cNvSpPr/>
          <p:nvPr/>
        </p:nvSpPr>
        <p:spPr>
          <a:xfrm>
            <a:off x="5907315" y="900990"/>
            <a:ext cx="5468258" cy="4524315"/>
          </a:xfrm>
          <a:prstGeom prst="rect">
            <a:avLst/>
          </a:prstGeom>
        </p:spPr>
        <p:txBody>
          <a:bodyPr wrap="square">
            <a:spAutoFit/>
          </a:bodyPr>
          <a:lstStyle/>
          <a:p>
            <a:r>
              <a:rPr lang="en-US" sz="3600" dirty="0"/>
              <a:t>Agama </a:t>
            </a:r>
            <a:r>
              <a:rPr lang="en-US" sz="3600" dirty="0" err="1"/>
              <a:t>terkadang</a:t>
            </a:r>
            <a:r>
              <a:rPr lang="en-US" sz="3600" dirty="0"/>
              <a:t> </a:t>
            </a:r>
            <a:r>
              <a:rPr lang="en-US" sz="3600" dirty="0" err="1"/>
              <a:t>menjadi</a:t>
            </a:r>
            <a:r>
              <a:rPr lang="en-US" sz="3600" dirty="0"/>
              <a:t> </a:t>
            </a:r>
            <a:r>
              <a:rPr lang="en-US" sz="3600" dirty="0" err="1"/>
              <a:t>pilar</a:t>
            </a:r>
            <a:r>
              <a:rPr lang="en-US" sz="3600" dirty="0"/>
              <a:t> </a:t>
            </a:r>
            <a:r>
              <a:rPr lang="en-US" sz="3600" dirty="0" err="1"/>
              <a:t>dan</a:t>
            </a:r>
            <a:r>
              <a:rPr lang="en-US" sz="3600" dirty="0"/>
              <a:t> </a:t>
            </a:r>
            <a:r>
              <a:rPr lang="en-US" sz="3600" dirty="0" err="1"/>
              <a:t>pendorong</a:t>
            </a:r>
            <a:r>
              <a:rPr lang="en-US" sz="3600" dirty="0"/>
              <a:t> </a:t>
            </a:r>
            <a:r>
              <a:rPr lang="en-US" sz="3600" dirty="0" err="1"/>
              <a:t>majunya</a:t>
            </a:r>
            <a:r>
              <a:rPr lang="en-US" sz="3600" dirty="0"/>
              <a:t> </a:t>
            </a:r>
            <a:r>
              <a:rPr lang="en-US" sz="3600" dirty="0" err="1"/>
              <a:t>peradaban</a:t>
            </a:r>
            <a:r>
              <a:rPr lang="en-US" sz="3600" dirty="0"/>
              <a:t> </a:t>
            </a:r>
            <a:r>
              <a:rPr lang="en-US" sz="3600" dirty="0" err="1"/>
              <a:t>dan</a:t>
            </a:r>
            <a:r>
              <a:rPr lang="en-US" sz="3600" dirty="0"/>
              <a:t> </a:t>
            </a:r>
            <a:r>
              <a:rPr lang="en-US" sz="3600" dirty="0" err="1"/>
              <a:t>perdamaian</a:t>
            </a:r>
            <a:r>
              <a:rPr lang="en-US" sz="3600" dirty="0"/>
              <a:t>  </a:t>
            </a:r>
            <a:r>
              <a:rPr lang="en-US" sz="3600" dirty="0" err="1"/>
              <a:t>dan</a:t>
            </a:r>
            <a:r>
              <a:rPr lang="en-US" sz="3600" dirty="0"/>
              <a:t> </a:t>
            </a:r>
            <a:r>
              <a:rPr lang="en-US" sz="3600" dirty="0" err="1"/>
              <a:t>terkadang</a:t>
            </a:r>
            <a:r>
              <a:rPr lang="en-US" sz="3600" dirty="0"/>
              <a:t> </a:t>
            </a:r>
            <a:r>
              <a:rPr lang="en-US" sz="3600" dirty="0" err="1"/>
              <a:t>menjadi</a:t>
            </a:r>
            <a:r>
              <a:rPr lang="en-US" sz="3600" dirty="0"/>
              <a:t> </a:t>
            </a:r>
            <a:r>
              <a:rPr lang="en-US" sz="3600" dirty="0" err="1"/>
              <a:t>sumber</a:t>
            </a:r>
            <a:r>
              <a:rPr lang="en-US" sz="3600" dirty="0"/>
              <a:t> </a:t>
            </a:r>
            <a:r>
              <a:rPr lang="en-US" sz="3600" dirty="0" err="1"/>
              <a:t>disintegrasi</a:t>
            </a:r>
            <a:r>
              <a:rPr lang="en-US" sz="3600" dirty="0"/>
              <a:t> </a:t>
            </a:r>
            <a:r>
              <a:rPr lang="en-US" sz="3600" dirty="0" err="1"/>
              <a:t>dan</a:t>
            </a:r>
            <a:r>
              <a:rPr lang="en-US" sz="3600" dirty="0"/>
              <a:t> </a:t>
            </a:r>
            <a:r>
              <a:rPr lang="en-US" sz="3600" dirty="0" err="1"/>
              <a:t>perang</a:t>
            </a:r>
            <a:r>
              <a:rPr lang="en-US" sz="3600" dirty="0"/>
              <a:t>  (</a:t>
            </a:r>
            <a:r>
              <a:rPr lang="en-US" sz="3600" i="1" dirty="0"/>
              <a:t>Multi </a:t>
            </a:r>
            <a:r>
              <a:rPr lang="en-US" sz="3600" i="1" dirty="0" err="1"/>
              <a:t>Peran</a:t>
            </a:r>
            <a:r>
              <a:rPr lang="en-US" sz="3600" i="1" dirty="0"/>
              <a:t> Agama</a:t>
            </a:r>
            <a:r>
              <a:rPr lang="en-US" sz="3600" dirty="0"/>
              <a:t>, </a:t>
            </a:r>
            <a:r>
              <a:rPr lang="en-US" sz="3600" dirty="0" err="1"/>
              <a:t>Kompas</a:t>
            </a:r>
            <a:r>
              <a:rPr lang="en-US" sz="3600" dirty="0"/>
              <a:t>,  3 </a:t>
            </a:r>
            <a:r>
              <a:rPr lang="en-US" sz="3600" dirty="0" err="1"/>
              <a:t>Juni</a:t>
            </a:r>
            <a:r>
              <a:rPr lang="en-US" sz="3600" dirty="0"/>
              <a:t>, 2017)</a:t>
            </a:r>
          </a:p>
        </p:txBody>
      </p:sp>
    </p:spTree>
    <p:extLst>
      <p:ext uri="{BB962C8B-B14F-4D97-AF65-F5344CB8AC3E}">
        <p14:creationId xmlns:p14="http://schemas.microsoft.com/office/powerpoint/2010/main" val="2099188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6927704" y="159656"/>
            <a:ext cx="5264296" cy="6341083"/>
          </a:xfrm>
          <a:prstGeom prst="rect">
            <a:avLst/>
          </a:prstGeom>
        </p:spPr>
      </p:pic>
      <p:sp>
        <p:nvSpPr>
          <p:cNvPr id="5" name="Rectangle 4"/>
          <p:cNvSpPr/>
          <p:nvPr/>
        </p:nvSpPr>
        <p:spPr>
          <a:xfrm>
            <a:off x="348342" y="1262743"/>
            <a:ext cx="6371771" cy="3539430"/>
          </a:xfrm>
          <a:prstGeom prst="rect">
            <a:avLst/>
          </a:prstGeom>
        </p:spPr>
        <p:txBody>
          <a:bodyPr wrap="square">
            <a:spAutoFit/>
          </a:bodyPr>
          <a:lstStyle/>
          <a:p>
            <a:r>
              <a:rPr lang="en-US" sz="3200" dirty="0" err="1"/>
              <a:t>tiga</a:t>
            </a:r>
            <a:r>
              <a:rPr lang="en-US" sz="3200" dirty="0"/>
              <a:t> </a:t>
            </a:r>
            <a:r>
              <a:rPr lang="en-US" sz="3200" dirty="0" err="1"/>
              <a:t>karakter</a:t>
            </a:r>
            <a:r>
              <a:rPr lang="en-US" sz="3200" dirty="0"/>
              <a:t> agama yang </a:t>
            </a:r>
            <a:r>
              <a:rPr lang="en-US" sz="3200" dirty="0" err="1"/>
              <a:t>dapat</a:t>
            </a:r>
            <a:r>
              <a:rPr lang="en-US" sz="3200" dirty="0"/>
              <a:t> </a:t>
            </a:r>
            <a:r>
              <a:rPr lang="en-US" sz="3200" dirty="0" err="1"/>
              <a:t>memicu</a:t>
            </a:r>
            <a:r>
              <a:rPr lang="en-US" sz="3200" dirty="0"/>
              <a:t> </a:t>
            </a:r>
            <a:r>
              <a:rPr lang="en-US" sz="3200" dirty="0" err="1"/>
              <a:t>konflik</a:t>
            </a:r>
            <a:r>
              <a:rPr lang="en-US" sz="3200" dirty="0"/>
              <a:t> </a:t>
            </a:r>
            <a:r>
              <a:rPr lang="en-US" sz="3200" dirty="0" err="1"/>
              <a:t>dan</a:t>
            </a:r>
            <a:r>
              <a:rPr lang="en-US" sz="3200" dirty="0"/>
              <a:t> </a:t>
            </a:r>
            <a:r>
              <a:rPr lang="en-US" sz="3200" dirty="0" err="1"/>
              <a:t>disharmoni</a:t>
            </a:r>
            <a:endParaRPr lang="en-US" sz="3200" dirty="0"/>
          </a:p>
          <a:p>
            <a:r>
              <a:rPr lang="en-US" sz="3200" dirty="0"/>
              <a:t>1) Absolutism </a:t>
            </a:r>
          </a:p>
          <a:p>
            <a:r>
              <a:rPr lang="en-US" sz="3200" dirty="0"/>
              <a:t>2) expansionism </a:t>
            </a:r>
          </a:p>
          <a:p>
            <a:r>
              <a:rPr lang="en-US" sz="3200" dirty="0"/>
              <a:t>3) a penetrative tendency into non-theological areas, such as social, politics, economy and culture.</a:t>
            </a:r>
          </a:p>
        </p:txBody>
      </p:sp>
    </p:spTree>
    <p:extLst>
      <p:ext uri="{BB962C8B-B14F-4D97-AF65-F5344CB8AC3E}">
        <p14:creationId xmlns:p14="http://schemas.microsoft.com/office/powerpoint/2010/main" val="1419149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7286170" y="435429"/>
            <a:ext cx="4220029" cy="6112816"/>
          </a:xfrm>
          <a:prstGeom prst="rect">
            <a:avLst/>
          </a:prstGeom>
        </p:spPr>
      </p:pic>
      <p:sp>
        <p:nvSpPr>
          <p:cNvPr id="5" name="Rectangle 4"/>
          <p:cNvSpPr/>
          <p:nvPr/>
        </p:nvSpPr>
        <p:spPr>
          <a:xfrm>
            <a:off x="224852" y="1672710"/>
            <a:ext cx="6911417" cy="2862322"/>
          </a:xfrm>
          <a:prstGeom prst="rect">
            <a:avLst/>
          </a:prstGeom>
        </p:spPr>
        <p:txBody>
          <a:bodyPr wrap="square">
            <a:spAutoFit/>
          </a:bodyPr>
          <a:lstStyle/>
          <a:p>
            <a:r>
              <a:rPr lang="en-US" sz="3600" dirty="0"/>
              <a:t>1)Absolute truth claim</a:t>
            </a:r>
            <a:br>
              <a:rPr lang="en-US" sz="3600" dirty="0"/>
            </a:br>
            <a:r>
              <a:rPr lang="en-US" sz="3600" dirty="0"/>
              <a:t>2)Blind obedience </a:t>
            </a:r>
            <a:br>
              <a:rPr lang="en-US" sz="3600" dirty="0"/>
            </a:br>
            <a:r>
              <a:rPr lang="en-US" sz="3600" dirty="0"/>
              <a:t>3) Establishing the “ideal” Time</a:t>
            </a:r>
            <a:br>
              <a:rPr lang="en-US" sz="3600" dirty="0"/>
            </a:br>
            <a:r>
              <a:rPr lang="en-US" sz="3600" dirty="0"/>
              <a:t>4) The end justifies any means </a:t>
            </a:r>
            <a:br>
              <a:rPr lang="en-US" sz="3600" dirty="0"/>
            </a:br>
            <a:r>
              <a:rPr lang="en-US" sz="3600" dirty="0"/>
              <a:t>5) Declaring holy war</a:t>
            </a:r>
          </a:p>
        </p:txBody>
      </p:sp>
    </p:spTree>
    <p:extLst>
      <p:ext uri="{BB962C8B-B14F-4D97-AF65-F5344CB8AC3E}">
        <p14:creationId xmlns:p14="http://schemas.microsoft.com/office/powerpoint/2010/main" val="24965253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2"/>
          <a:stretch>
            <a:fillRect/>
          </a:stretch>
        </p:blipFill>
        <p:spPr>
          <a:xfrm>
            <a:off x="1" y="435429"/>
            <a:ext cx="4484913" cy="5471884"/>
          </a:xfrm>
          <a:prstGeom prst="rect">
            <a:avLst/>
          </a:prstGeom>
        </p:spPr>
      </p:pic>
      <p:sp>
        <p:nvSpPr>
          <p:cNvPr id="6" name="Content Placeholder 5"/>
          <p:cNvSpPr>
            <a:spLocks noGrp="1"/>
          </p:cNvSpPr>
          <p:nvPr>
            <p:ph idx="1"/>
          </p:nvPr>
        </p:nvSpPr>
        <p:spPr>
          <a:xfrm>
            <a:off x="4368800" y="1088571"/>
            <a:ext cx="7649029" cy="5130115"/>
          </a:xfrm>
        </p:spPr>
        <p:txBody>
          <a:bodyPr/>
          <a:lstStyle/>
          <a:p>
            <a:r>
              <a:rPr lang="en-US" sz="4000" dirty="0"/>
              <a:t>1) Agama </a:t>
            </a:r>
            <a:r>
              <a:rPr lang="en-US" sz="4000" dirty="0" err="1"/>
              <a:t>sebagai</a:t>
            </a:r>
            <a:r>
              <a:rPr lang="en-US" sz="4000" dirty="0"/>
              <a:t> </a:t>
            </a:r>
            <a:r>
              <a:rPr lang="en-US" sz="4000" dirty="0" err="1"/>
              <a:t>ideologi</a:t>
            </a:r>
            <a:r>
              <a:rPr lang="en-US" sz="4000" dirty="0"/>
              <a:t> </a:t>
            </a:r>
          </a:p>
          <a:p>
            <a:r>
              <a:rPr lang="en-US" sz="4000" dirty="0"/>
              <a:t>2) Agama </a:t>
            </a:r>
            <a:r>
              <a:rPr lang="en-US" sz="4000" dirty="0" err="1"/>
              <a:t>sebagai</a:t>
            </a:r>
            <a:r>
              <a:rPr lang="en-US" sz="4000" dirty="0"/>
              <a:t> </a:t>
            </a:r>
            <a:r>
              <a:rPr lang="en-US" sz="4000" dirty="0" err="1"/>
              <a:t>sumber</a:t>
            </a:r>
            <a:r>
              <a:rPr lang="en-US" sz="4000" dirty="0"/>
              <a:t> </a:t>
            </a:r>
            <a:r>
              <a:rPr lang="en-US" sz="4000" dirty="0" err="1"/>
              <a:t>etik</a:t>
            </a:r>
            <a:r>
              <a:rPr lang="en-US" sz="4000" dirty="0"/>
              <a:t> , moral </a:t>
            </a:r>
            <a:r>
              <a:rPr lang="en-US" sz="4000" dirty="0" err="1"/>
              <a:t>dan</a:t>
            </a:r>
            <a:r>
              <a:rPr lang="en-US" sz="4000" dirty="0"/>
              <a:t> spiritual </a:t>
            </a:r>
          </a:p>
          <a:p>
            <a:r>
              <a:rPr lang="en-US" sz="4000" dirty="0"/>
              <a:t>3) Agama </a:t>
            </a:r>
            <a:r>
              <a:rPr lang="en-US" sz="4000" dirty="0" err="1"/>
              <a:t>sebagai</a:t>
            </a:r>
            <a:r>
              <a:rPr lang="en-US" sz="4000" dirty="0"/>
              <a:t> sub </a:t>
            </a:r>
            <a:r>
              <a:rPr lang="en-US" sz="4000" dirty="0" err="1"/>
              <a:t>ideologi</a:t>
            </a:r>
            <a:r>
              <a:rPr lang="en-US" sz="4000" dirty="0"/>
              <a:t> </a:t>
            </a:r>
          </a:p>
          <a:p>
            <a:r>
              <a:rPr lang="en-US" sz="4000" dirty="0"/>
              <a:t>(</a:t>
            </a:r>
            <a:r>
              <a:rPr lang="en-US" sz="4000" dirty="0" err="1"/>
              <a:t>Masykuri</a:t>
            </a:r>
            <a:r>
              <a:rPr lang="en-US" sz="4000" dirty="0"/>
              <a:t> </a:t>
            </a:r>
            <a:r>
              <a:rPr lang="en-US" sz="4000" dirty="0" err="1"/>
              <a:t>Abdillah</a:t>
            </a:r>
            <a:r>
              <a:rPr lang="en-US" sz="4000" dirty="0"/>
              <a:t>, </a:t>
            </a:r>
            <a:r>
              <a:rPr lang="en-GB" sz="4000" i="1" dirty="0" err="1"/>
              <a:t>Kompas</a:t>
            </a:r>
            <a:r>
              <a:rPr lang="en-GB" sz="4000" i="1" dirty="0"/>
              <a:t> </a:t>
            </a:r>
            <a:r>
              <a:rPr lang="en-GB" sz="4000" dirty="0"/>
              <a:t>February 25, 2000.) </a:t>
            </a:r>
            <a:endParaRPr lang="en-US" sz="4000" dirty="0"/>
          </a:p>
          <a:p>
            <a:endParaRPr lang="en-US" dirty="0"/>
          </a:p>
        </p:txBody>
      </p:sp>
    </p:spTree>
    <p:extLst>
      <p:ext uri="{BB962C8B-B14F-4D97-AF65-F5344CB8AC3E}">
        <p14:creationId xmlns:p14="http://schemas.microsoft.com/office/powerpoint/2010/main" val="185336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6132497" y="555610"/>
            <a:ext cx="5011968" cy="5627475"/>
          </a:xfrm>
          <a:prstGeom prst="rect">
            <a:avLst/>
          </a:prstGeom>
        </p:spPr>
      </p:pic>
      <p:sp>
        <p:nvSpPr>
          <p:cNvPr id="6" name="Rectangle 5"/>
          <p:cNvSpPr/>
          <p:nvPr/>
        </p:nvSpPr>
        <p:spPr>
          <a:xfrm>
            <a:off x="319315" y="1582057"/>
            <a:ext cx="5588000" cy="4524315"/>
          </a:xfrm>
          <a:prstGeom prst="rect">
            <a:avLst/>
          </a:prstGeom>
        </p:spPr>
        <p:txBody>
          <a:bodyPr wrap="square">
            <a:spAutoFit/>
          </a:bodyPr>
          <a:lstStyle/>
          <a:p>
            <a:r>
              <a:rPr lang="en-US" sz="3200" dirty="0"/>
              <a:t>“</a:t>
            </a:r>
            <a:r>
              <a:rPr lang="en-US" sz="3200" b="1" dirty="0"/>
              <a:t>what should emerge from religion is individual worth of character</a:t>
            </a:r>
            <a:r>
              <a:rPr lang="en-US" sz="3200" dirty="0"/>
              <a:t>. But worth is positive or negative, good or bad. Religion is by no means necessary good. It may be very evil” Alfred North Whitehead </a:t>
            </a:r>
            <a:r>
              <a:rPr lang="en-US" sz="3200" dirty="0" err="1"/>
              <a:t>Sumber</a:t>
            </a:r>
            <a:r>
              <a:rPr lang="en-US" sz="3200" dirty="0"/>
              <a:t> : (</a:t>
            </a:r>
            <a:r>
              <a:rPr lang="en-US" sz="3200" b="1" dirty="0"/>
              <a:t>Religion in the Making</a:t>
            </a:r>
            <a:r>
              <a:rPr lang="en-US" sz="3200" dirty="0"/>
              <a:t> ,1927)</a:t>
            </a:r>
          </a:p>
        </p:txBody>
      </p:sp>
    </p:spTree>
    <p:extLst>
      <p:ext uri="{BB962C8B-B14F-4D97-AF65-F5344CB8AC3E}">
        <p14:creationId xmlns:p14="http://schemas.microsoft.com/office/powerpoint/2010/main" val="32022876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556</Words>
  <Application>Microsoft Macintosh PowerPoint</Application>
  <PresentationFormat>Widescreen</PresentationFormat>
  <Paragraphs>45</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Rockwell</vt:lpstr>
      <vt:lpstr>Office Theme</vt:lpstr>
      <vt:lpstr>Tauhid dan Perkembangan Spiritual </vt:lpstr>
      <vt:lpstr>Mengapa sesuatu yang batil sering dikemas dengan bungkus agama?</vt:lpstr>
      <vt:lpstr>Sumber</vt:lpstr>
      <vt:lpstr>Multi Peran Agama </vt:lpstr>
      <vt:lpstr>PowerPoint Presentation</vt:lpstr>
      <vt:lpstr>PowerPoint Presentation</vt:lpstr>
      <vt:lpstr>PowerPoint Presentation</vt:lpstr>
      <vt:lpstr>PowerPoint Presentation</vt:lpstr>
      <vt:lpstr>PowerPoint Presentation</vt:lpstr>
      <vt:lpstr>PowerPoint Presentation</vt:lpstr>
      <vt:lpstr>Bagaimana  Perkembangan Spiritual Seseorang</vt:lpstr>
      <vt:lpstr>Muhammad Iqbal (1877-1938)</vt:lpstr>
      <vt:lpstr>Sumber</vt:lpstr>
      <vt:lpstr>TEORI PERKEMBANGAN IMAN MENURUT M IQBAL</vt:lpstr>
      <vt:lpstr>FAITH</vt:lpstr>
      <vt:lpstr>THOUGHT </vt:lpstr>
      <vt:lpstr>DISCOVERY</vt:lpstr>
      <vt:lpstr>SEKIAN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Tauhid dan Perkembangan Spiritual </dc:title>
  <dc:creator>Nurrohman Syarif</dc:creator>
  <cp:lastModifiedBy>Nurrohman Syarif</cp:lastModifiedBy>
  <cp:revision>1</cp:revision>
  <dcterms:created xsi:type="dcterms:W3CDTF">2020-11-11T00:26:06Z</dcterms:created>
  <dcterms:modified xsi:type="dcterms:W3CDTF">2020-11-11T00:26:26Z</dcterms:modified>
</cp:coreProperties>
</file>