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sldIdLst>
    <p:sldId id="256" r:id="rId2"/>
    <p:sldId id="290" r:id="rId3"/>
    <p:sldId id="298" r:id="rId4"/>
    <p:sldId id="291" r:id="rId5"/>
    <p:sldId id="292" r:id="rId6"/>
    <p:sldId id="297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C9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1461"/>
  </p:normalViewPr>
  <p:slideViewPr>
    <p:cSldViewPr>
      <p:cViewPr varScale="1">
        <p:scale>
          <a:sx n="81" d="100"/>
          <a:sy n="81" d="100"/>
        </p:scale>
        <p:origin x="2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33D1-08AA-47F0-9AA7-F1115D54F5F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F61D9-4F1D-4817-9DF3-0A599942E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5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diagnostic test was employed to identify the students’ problems in writing Descriptive Texts (DT); Meeting I involved implementing traditional joint construction; Meeting II involved in-group joint construction; and Meeting III involved Group-Class-Group-Class (</a:t>
            </a:r>
            <a:r>
              <a:rPr lang="en-US" dirty="0" err="1"/>
              <a:t>GCGC</a:t>
            </a:r>
            <a:r>
              <a:rPr lang="en-US" dirty="0"/>
              <a:t>) Joint Construction. The data collection approaches used in these stages were observation and writing tests. 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F61D9-4F1D-4817-9DF3-0A599942E0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3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F61D9-4F1D-4817-9DF3-0A599942E0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3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7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937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8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9ECB7A-8037-4643-BE1B-D3A641289095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93709E-566B-4575-B1D7-2E72F1725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8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cademia.edu/4377541/Hukum_Islam_di_Kampung_Naga_dan_Badu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Islam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Kearifan</a:t>
            </a:r>
            <a:r>
              <a:rPr lang="en-US" sz="2800" b="1" dirty="0"/>
              <a:t> </a:t>
            </a:r>
            <a:r>
              <a:rPr lang="en-US" sz="2800" b="1" dirty="0" err="1"/>
              <a:t>Lokal</a:t>
            </a:r>
            <a:br>
              <a:rPr lang="en-US" sz="2800" dirty="0"/>
            </a:br>
            <a:r>
              <a:rPr lang="en-US" sz="2000" b="1" dirty="0"/>
              <a:t>(</a:t>
            </a:r>
            <a:r>
              <a:rPr lang="en-US" sz="2000" b="1" dirty="0" err="1"/>
              <a:t>Perspektif</a:t>
            </a:r>
            <a:r>
              <a:rPr lang="en-US" sz="2000" b="1" dirty="0"/>
              <a:t> </a:t>
            </a:r>
            <a:r>
              <a:rPr lang="en-US" sz="2000" b="1" dirty="0" err="1"/>
              <a:t>Teologis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Agama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Budaya</a:t>
            </a:r>
            <a:r>
              <a:rPr lang="en-US" sz="2000" b="1" dirty="0"/>
              <a:t> di </a:t>
            </a:r>
            <a:r>
              <a:rPr lang="en-US" sz="2000" b="1" dirty="0" err="1"/>
              <a:t>Kampung</a:t>
            </a:r>
            <a:r>
              <a:rPr lang="en-US" sz="2000" b="1" dirty="0"/>
              <a:t> </a:t>
            </a:r>
            <a:r>
              <a:rPr lang="en-US" sz="2000" b="1" dirty="0" err="1"/>
              <a:t>Pulo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Kampung</a:t>
            </a:r>
            <a:r>
              <a:rPr lang="en-US" sz="2000" b="1" dirty="0"/>
              <a:t> Naga)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endParaRPr lang="en-US" sz="2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Nurrohman</a:t>
            </a:r>
            <a:endParaRPr lang="en-US" dirty="0"/>
          </a:p>
          <a:p>
            <a:r>
              <a:rPr lang="en-US" dirty="0" err="1"/>
              <a:t>Abd</a:t>
            </a:r>
            <a:r>
              <a:rPr lang="en-US" dirty="0"/>
              <a:t>. </a:t>
            </a:r>
            <a:r>
              <a:rPr lang="en-US" dirty="0" err="1"/>
              <a:t>Hannan</a:t>
            </a:r>
            <a:r>
              <a:rPr lang="en-US" dirty="0"/>
              <a:t> EF</a:t>
            </a:r>
          </a:p>
          <a:p>
            <a:r>
              <a:rPr lang="en-US" dirty="0"/>
              <a:t>Hasan </a:t>
            </a:r>
            <a:r>
              <a:rPr lang="en-US" dirty="0" err="1"/>
              <a:t>Bisri</a:t>
            </a:r>
            <a:r>
              <a:rPr lang="en-US" dirty="0"/>
              <a:t> </a:t>
            </a: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15999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1295400" y="5862664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2095"/>
            <a:ext cx="5029200" cy="142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6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kelahirannya</a:t>
            </a:r>
            <a:r>
              <a:rPr lang="en-US" dirty="0"/>
              <a:t>, Islam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local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belakangnya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Barat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Islam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Nusantara.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berkembangnya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puritan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dakwahnya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memurnikan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Islam,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mengakomodir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lama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datangnya</a:t>
            </a:r>
            <a:r>
              <a:rPr lang="en-US" dirty="0"/>
              <a:t> Islam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syariat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kaffah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sinktretis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3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66800" y="1219201"/>
            <a:ext cx="601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a typeface="Calibri" charset="0"/>
              </a:rPr>
              <a:t>Tujuan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utama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penelitian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ini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ada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dua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yakni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: </a:t>
            </a:r>
          </a:p>
          <a:p>
            <a:r>
              <a:rPr lang="en-US" dirty="0" err="1">
                <a:solidFill>
                  <a:srgbClr val="000000"/>
                </a:solidFill>
                <a:ea typeface="Calibri" charset="0"/>
              </a:rPr>
              <a:t>Terdiskripsikannya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tradisi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kearifan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lokal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melahirkan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harmoni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agama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budaya</a:t>
            </a:r>
            <a:endParaRPr lang="en-US" dirty="0">
              <a:solidFill>
                <a:srgbClr val="000000"/>
              </a:solidFill>
              <a:ea typeface="Calibri" charset="0"/>
            </a:endParaRPr>
          </a:p>
          <a:p>
            <a:r>
              <a:rPr lang="en-US" dirty="0" err="1">
                <a:solidFill>
                  <a:srgbClr val="000000"/>
                </a:solidFill>
                <a:ea typeface="Calibri" charset="0"/>
              </a:rPr>
              <a:t>Terdiskripsikannya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pandangan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teologis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Masyarakat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Muslim yang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hidup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di kampong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Pulo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Kampung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Naga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seputar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relasi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agama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budaya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. </a:t>
            </a:r>
          </a:p>
          <a:p>
            <a:r>
              <a:rPr lang="en-US" dirty="0" err="1">
                <a:solidFill>
                  <a:srgbClr val="000000"/>
                </a:solidFill>
                <a:ea typeface="Calibri" charset="0"/>
              </a:rPr>
              <a:t>Terdiskripsikannya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pandangan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Masyarakat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Muslim yang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hidup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di kampong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Pulo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Kampung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Naga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seputar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relasi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syariat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Islam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adat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156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98016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yang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Islam 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orang. </a:t>
            </a:r>
            <a:r>
              <a:rPr lang="en-US" dirty="0" err="1"/>
              <a:t>Misalnya</a:t>
            </a:r>
            <a:r>
              <a:rPr lang="en-US" dirty="0"/>
              <a:t> ; </a:t>
            </a:r>
          </a:p>
          <a:p>
            <a:r>
              <a:rPr lang="en-US" dirty="0"/>
              <a:t>Abdurrahman </a:t>
            </a:r>
            <a:r>
              <a:rPr lang="en-US" dirty="0" err="1"/>
              <a:t>Misno</a:t>
            </a:r>
            <a:r>
              <a:rPr lang="en-US" dirty="0"/>
              <a:t> </a:t>
            </a:r>
            <a:r>
              <a:rPr lang="en-US" dirty="0" err="1"/>
              <a:t>Bambang</a:t>
            </a:r>
            <a:r>
              <a:rPr lang="en-US" dirty="0"/>
              <a:t> </a:t>
            </a:r>
            <a:r>
              <a:rPr lang="en-US" dirty="0" err="1"/>
              <a:t>Prawiro,meneliti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  “</a:t>
            </a:r>
            <a:r>
              <a:rPr lang="en-US" dirty="0" err="1"/>
              <a:t>Hukum</a:t>
            </a:r>
            <a:r>
              <a:rPr lang="en-US" dirty="0"/>
              <a:t> Islam di </a:t>
            </a:r>
            <a:r>
              <a:rPr lang="en-US" dirty="0" err="1"/>
              <a:t>Kampung</a:t>
            </a:r>
            <a:r>
              <a:rPr lang="en-US" dirty="0"/>
              <a:t> Naga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Baduy</a:t>
            </a:r>
            <a:r>
              <a:rPr lang="en-US" dirty="0"/>
              <a:t>”.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simpulannya</a:t>
            </a:r>
            <a:r>
              <a:rPr lang="en-US" dirty="0"/>
              <a:t> 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 Islam Islam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kaffah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r>
              <a:rPr lang="en-US" dirty="0" err="1"/>
              <a:t>Ujang</a:t>
            </a:r>
            <a:r>
              <a:rPr lang="en-US" dirty="0"/>
              <a:t> </a:t>
            </a:r>
            <a:r>
              <a:rPr lang="en-US" dirty="0" err="1"/>
              <a:t>Sefullah</a:t>
            </a:r>
            <a:r>
              <a:rPr lang="en-US" dirty="0"/>
              <a:t> 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di 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Garut</a:t>
            </a:r>
            <a:r>
              <a:rPr lang="en-US" dirty="0"/>
              <a:t>, </a:t>
            </a:r>
            <a:r>
              <a:rPr lang="en-US" dirty="0" err="1"/>
              <a:t>Jawa</a:t>
            </a:r>
            <a:r>
              <a:rPr lang="en-US" dirty="0"/>
              <a:t> Barat.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simpulannya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 </a:t>
            </a:r>
            <a:r>
              <a:rPr lang="en-US" dirty="0" err="1"/>
              <a:t>syirik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“</a:t>
            </a:r>
            <a:r>
              <a:rPr lang="en-US" dirty="0" err="1"/>
              <a:t>mitos</a:t>
            </a:r>
            <a:r>
              <a:rPr lang="en-US" dirty="0"/>
              <a:t>”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. </a:t>
            </a:r>
          </a:p>
          <a:p>
            <a:r>
              <a:rPr lang="en-US" dirty="0" err="1"/>
              <a:t>Deden</a:t>
            </a:r>
            <a:r>
              <a:rPr lang="en-US" dirty="0"/>
              <a:t> </a:t>
            </a:r>
            <a:r>
              <a:rPr lang="en-US" dirty="0" err="1"/>
              <a:t>Syehabudin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“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Pulo</a:t>
            </a:r>
            <a:r>
              <a:rPr lang="en-US" dirty="0"/>
              <a:t> di Tengah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Pariwisata</a:t>
            </a:r>
            <a:r>
              <a:rPr lang="en-US" dirty="0"/>
              <a:t> </a:t>
            </a:r>
            <a:r>
              <a:rPr lang="en-US" dirty="0" err="1"/>
              <a:t>Candi</a:t>
            </a:r>
            <a:r>
              <a:rPr lang="en-US" dirty="0"/>
              <a:t> </a:t>
            </a:r>
            <a:r>
              <a:rPr lang="en-US" dirty="0" err="1"/>
              <a:t>Cangkuang</a:t>
            </a:r>
            <a:r>
              <a:rPr lang="en-US" dirty="0"/>
              <a:t>”  </a:t>
            </a:r>
          </a:p>
          <a:p>
            <a:r>
              <a:rPr lang="en-US" dirty="0" err="1"/>
              <a:t>Nurrohman</a:t>
            </a:r>
            <a:r>
              <a:rPr lang="en-US" dirty="0"/>
              <a:t> </a:t>
            </a:r>
            <a:r>
              <a:rPr lang="en-US" dirty="0" err="1"/>
              <a:t>dkk,meneliti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 err="1"/>
              <a:t>Harmoni</a:t>
            </a:r>
            <a:r>
              <a:rPr lang="en-US" i="1" dirty="0"/>
              <a:t> Agama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Budaya</a:t>
            </a:r>
            <a:r>
              <a:rPr lang="en-US" i="1" dirty="0"/>
              <a:t> di </a:t>
            </a:r>
            <a:r>
              <a:rPr lang="en-US" i="1" dirty="0" err="1"/>
              <a:t>Jawa</a:t>
            </a:r>
            <a:r>
              <a:rPr lang="en-US" i="1" dirty="0"/>
              <a:t> Barat; </a:t>
            </a:r>
            <a:r>
              <a:rPr lang="en-US" i="1" dirty="0" err="1"/>
              <a:t>Studi</a:t>
            </a:r>
            <a:r>
              <a:rPr lang="en-US" i="1" dirty="0"/>
              <a:t>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Toleransi</a:t>
            </a:r>
            <a:r>
              <a:rPr lang="en-US" i="1" dirty="0"/>
              <a:t> </a:t>
            </a:r>
            <a:r>
              <a:rPr lang="en-US" i="1" dirty="0" err="1"/>
              <a:t>Kehidupan</a:t>
            </a:r>
            <a:r>
              <a:rPr lang="en-US" i="1" dirty="0"/>
              <a:t> </a:t>
            </a:r>
            <a:r>
              <a:rPr lang="en-US" i="1" dirty="0" err="1"/>
              <a:t>Beragama</a:t>
            </a:r>
            <a:r>
              <a:rPr lang="en-US" i="1" dirty="0"/>
              <a:t> </a:t>
            </a:r>
            <a:r>
              <a:rPr lang="en-US" i="1" dirty="0" err="1"/>
              <a:t>Melalui</a:t>
            </a:r>
            <a:r>
              <a:rPr lang="en-US" i="1" dirty="0"/>
              <a:t> </a:t>
            </a:r>
            <a:r>
              <a:rPr lang="en-US" i="1" dirty="0" err="1"/>
              <a:t>Kearifan</a:t>
            </a:r>
            <a:r>
              <a:rPr lang="en-US" i="1" dirty="0"/>
              <a:t> </a:t>
            </a:r>
            <a:r>
              <a:rPr lang="en-US" i="1" dirty="0" err="1"/>
              <a:t>Lokal</a:t>
            </a:r>
            <a:r>
              <a:rPr lang="en-US" i="1" dirty="0"/>
              <a:t> </a:t>
            </a:r>
            <a:r>
              <a:rPr lang="en-US" i="1" dirty="0" err="1"/>
              <a:t>Kampung</a:t>
            </a:r>
            <a:r>
              <a:rPr lang="en-US" i="1" dirty="0"/>
              <a:t> </a:t>
            </a:r>
            <a:r>
              <a:rPr lang="en-US" i="1" dirty="0" err="1"/>
              <a:t>Adat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simpulannya,ditemukan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toleran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inklusif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9798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antropologi</a:t>
            </a:r>
            <a:r>
              <a:rPr lang="en-US" dirty="0"/>
              <a:t> yang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teologi</a:t>
            </a:r>
            <a:endParaRPr lang="en-US" dirty="0"/>
          </a:p>
          <a:p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 (</a:t>
            </a:r>
            <a:r>
              <a:rPr lang="en-US" i="1" dirty="0"/>
              <a:t>descriptive research</a:t>
            </a:r>
            <a:r>
              <a:rPr lang="en-US" dirty="0"/>
              <a:t>) yang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(</a:t>
            </a:r>
            <a:r>
              <a:rPr lang="en-US" i="1" dirty="0"/>
              <a:t>explanatory research )</a:t>
            </a:r>
            <a:r>
              <a:rPr lang="en-US" dirty="0"/>
              <a:t>.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(</a:t>
            </a:r>
            <a:r>
              <a:rPr lang="en-US" i="1" dirty="0"/>
              <a:t>mode of inquiry</a:t>
            </a:r>
            <a:r>
              <a:rPr lang="en-US" dirty="0"/>
              <a:t>)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(</a:t>
            </a:r>
            <a:r>
              <a:rPr lang="en-US" i="1" dirty="0"/>
              <a:t>qualitative research</a:t>
            </a:r>
            <a:r>
              <a:rPr lang="en-US" dirty="0"/>
              <a:t>).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, proses </a:t>
            </a: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(</a:t>
            </a:r>
            <a:r>
              <a:rPr lang="en-US" i="1" dirty="0"/>
              <a:t>depth interview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dokumnetasi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data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teologinya</a:t>
            </a:r>
            <a:endParaRPr lang="en-US" dirty="0"/>
          </a:p>
          <a:p>
            <a:r>
              <a:rPr lang="en-US" dirty="0" err="1"/>
              <a:t>Adapunn</a:t>
            </a:r>
            <a:r>
              <a:rPr lang="en-US" dirty="0"/>
              <a:t> data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kearifan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diteliti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 </a:t>
            </a: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2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600200"/>
            <a:ext cx="5943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ea typeface="Calibri" charset="0"/>
              </a:rPr>
              <a:t>Tradisi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dan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kearifan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lokal</a:t>
            </a:r>
            <a:r>
              <a:rPr lang="en-US" dirty="0">
                <a:ea typeface="Calibri" charset="0"/>
              </a:rPr>
              <a:t> yang di </a:t>
            </a:r>
            <a:r>
              <a:rPr lang="en-US" dirty="0" err="1">
                <a:ea typeface="Calibri" charset="0"/>
              </a:rPr>
              <a:t>lestarikan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oleh</a:t>
            </a:r>
            <a:r>
              <a:rPr lang="en-US" dirty="0">
                <a:ea typeface="Calibri" charset="0"/>
              </a:rPr>
              <a:t> kampong </a:t>
            </a:r>
            <a:r>
              <a:rPr lang="en-US" dirty="0" err="1">
                <a:ea typeface="Calibri" charset="0"/>
              </a:rPr>
              <a:t>Pulo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dan</a:t>
            </a:r>
            <a:r>
              <a:rPr lang="en-US" dirty="0">
                <a:ea typeface="Calibri" charset="0"/>
              </a:rPr>
              <a:t> kampong Naga </a:t>
            </a:r>
            <a:r>
              <a:rPr lang="en-US" dirty="0" err="1">
                <a:ea typeface="Calibri" charset="0"/>
              </a:rPr>
              <a:t>merupakan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cerminan</a:t>
            </a:r>
            <a:r>
              <a:rPr lang="en-US" dirty="0">
                <a:ea typeface="Calibri" charset="0"/>
              </a:rPr>
              <a:t>  </a:t>
            </a:r>
            <a:r>
              <a:rPr lang="en-US" dirty="0" err="1">
                <a:ea typeface="Calibri" charset="0"/>
              </a:rPr>
              <a:t>harmonisasi</a:t>
            </a:r>
            <a:r>
              <a:rPr lang="en-US" dirty="0">
                <a:ea typeface="Calibri" charset="0"/>
              </a:rPr>
              <a:t> agama </a:t>
            </a:r>
            <a:r>
              <a:rPr lang="en-US" dirty="0" err="1">
                <a:ea typeface="Calibri" charset="0"/>
              </a:rPr>
              <a:t>dan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budaya</a:t>
            </a:r>
            <a:r>
              <a:rPr lang="en-US" dirty="0">
                <a:ea typeface="Calibri" charset="0"/>
              </a:rPr>
              <a:t> yang </a:t>
            </a:r>
            <a:r>
              <a:rPr lang="en-US" dirty="0" err="1">
                <a:ea typeface="Calibri" charset="0"/>
              </a:rPr>
              <a:t>melahirkan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sinkretisme</a:t>
            </a:r>
            <a:r>
              <a:rPr lang="en-US" dirty="0">
                <a:ea typeface="Calibri" charset="0"/>
              </a:rPr>
              <a:t>.  </a:t>
            </a:r>
            <a:r>
              <a:rPr lang="en-US" dirty="0" err="1">
                <a:ea typeface="Calibri" charset="0"/>
              </a:rPr>
              <a:t>Sinkretisme</a:t>
            </a:r>
            <a:r>
              <a:rPr lang="en-US" dirty="0">
                <a:ea typeface="Calibri" charset="0"/>
              </a:rPr>
              <a:t> yang </a:t>
            </a:r>
            <a:r>
              <a:rPr lang="en-US" dirty="0" err="1">
                <a:ea typeface="Calibri" charset="0"/>
              </a:rPr>
              <a:t>dipraktekkan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itu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bukan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kemusyrikan</a:t>
            </a:r>
            <a:r>
              <a:rPr lang="en-US" dirty="0">
                <a:ea typeface="Calibri" charset="0"/>
              </a:rPr>
              <a:t> (</a:t>
            </a:r>
            <a:r>
              <a:rPr lang="en-US" i="1" dirty="0" err="1">
                <a:ea typeface="Calibri" charset="0"/>
              </a:rPr>
              <a:t>politheism</a:t>
            </a:r>
            <a:r>
              <a:rPr lang="en-US" i="1" dirty="0">
                <a:ea typeface="Calibri" charset="0"/>
              </a:rPr>
              <a:t>)</a:t>
            </a:r>
            <a:r>
              <a:rPr lang="en-US" dirty="0">
                <a:ea typeface="Calibri" charset="0"/>
              </a:rPr>
              <a:t>. </a:t>
            </a:r>
            <a:r>
              <a:rPr lang="en-US" dirty="0" err="1">
                <a:ea typeface="Calibri" charset="0"/>
              </a:rPr>
              <a:t>Tetapi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sebatas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sinkretisme</a:t>
            </a:r>
            <a:r>
              <a:rPr lang="en-US" dirty="0">
                <a:ea typeface="Calibri" charset="0"/>
              </a:rPr>
              <a:t> </a:t>
            </a:r>
            <a:r>
              <a:rPr lang="en-US" dirty="0" err="1">
                <a:ea typeface="Calibri" charset="0"/>
              </a:rPr>
              <a:t>budaya</a:t>
            </a:r>
            <a:r>
              <a:rPr lang="en-US" dirty="0">
                <a:ea typeface="Calibri" charset="0"/>
              </a:rPr>
              <a:t>.</a:t>
            </a:r>
            <a:r>
              <a:rPr lang="en-US" dirty="0"/>
              <a:t> </a:t>
            </a:r>
          </a:p>
          <a:p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sinkretik</a:t>
            </a:r>
            <a:r>
              <a:rPr lang="en-US" dirty="0"/>
              <a:t>, </a:t>
            </a:r>
            <a:r>
              <a:rPr lang="en-US" dirty="0" err="1"/>
              <a:t>corak</a:t>
            </a:r>
            <a:r>
              <a:rPr lang="en-US" dirty="0"/>
              <a:t> </a:t>
            </a:r>
            <a:r>
              <a:rPr lang="en-US" dirty="0" err="1"/>
              <a:t>teoologi</a:t>
            </a:r>
            <a:r>
              <a:rPr lang="en-US" dirty="0"/>
              <a:t>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 </a:t>
            </a:r>
            <a:r>
              <a:rPr lang="en-US" dirty="0" err="1"/>
              <a:t>inklusif</a:t>
            </a:r>
            <a:r>
              <a:rPr lang="en-US" dirty="0"/>
              <a:t> yang </a:t>
            </a:r>
            <a:r>
              <a:rPr lang="en-US" dirty="0" err="1"/>
              <a:t>akomodatif</a:t>
            </a:r>
            <a:r>
              <a:rPr lang="en-US" dirty="0"/>
              <a:t>.</a:t>
            </a:r>
          </a:p>
          <a:p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teologi</a:t>
            </a:r>
            <a:r>
              <a:rPr lang="en-US" dirty="0"/>
              <a:t> yang </a:t>
            </a:r>
            <a:r>
              <a:rPr lang="en-US" dirty="0" err="1"/>
              <a:t>dianutnya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di kampong </a:t>
            </a:r>
            <a:r>
              <a:rPr lang="en-US" dirty="0" err="1"/>
              <a:t>Pulo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kampong Naga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corak</a:t>
            </a:r>
            <a:r>
              <a:rPr lang="en-US" dirty="0"/>
              <a:t> </a:t>
            </a:r>
            <a:r>
              <a:rPr lang="en-US" dirty="0" err="1"/>
              <a:t>pengamalan</a:t>
            </a:r>
            <a:r>
              <a:rPr lang="en-US" dirty="0"/>
              <a:t> </a:t>
            </a:r>
            <a:r>
              <a:rPr lang="en-US" dirty="0" err="1"/>
              <a:t>syariat</a:t>
            </a:r>
            <a:r>
              <a:rPr lang="en-US" dirty="0"/>
              <a:t> Islam yang </a:t>
            </a:r>
            <a:r>
              <a:rPr lang="en-US" dirty="0" err="1"/>
              <a:t>substansialis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inklusif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17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599" y="1447800"/>
            <a:ext cx="6248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a typeface="Calibri" charset="0"/>
              </a:rPr>
              <a:t>Masyarakat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kampong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Pulo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kampong Naga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sampai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batas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tertentu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berhasil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mensinergikan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antara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pengalaman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sejarah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corak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berpikir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, system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nilai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bentuk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teologi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dianut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sehingga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melahirkan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Calibri" charset="0"/>
              </a:rPr>
              <a:t>kearifan</a:t>
            </a:r>
            <a:r>
              <a:rPr lang="en-US" dirty="0">
                <a:solidFill>
                  <a:srgbClr val="000000"/>
                </a:solidFill>
                <a:ea typeface="Calibri" charset="0"/>
              </a:rPr>
              <a:t> local.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3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Agus</a:t>
            </a:r>
            <a:r>
              <a:rPr lang="en-US" dirty="0"/>
              <a:t> Ahmad </a:t>
            </a:r>
            <a:r>
              <a:rPr lang="en-US" dirty="0" err="1"/>
              <a:t>Safei</a:t>
            </a:r>
            <a:r>
              <a:rPr lang="en-US" dirty="0"/>
              <a:t>, </a:t>
            </a:r>
            <a:r>
              <a:rPr lang="en-US" i="1" dirty="0" err="1"/>
              <a:t>Menatap</a:t>
            </a:r>
            <a:r>
              <a:rPr lang="en-US" i="1" dirty="0"/>
              <a:t> </a:t>
            </a:r>
            <a:r>
              <a:rPr lang="en-US" i="1" dirty="0" err="1"/>
              <a:t>Wajah</a:t>
            </a:r>
            <a:r>
              <a:rPr lang="en-US" i="1" dirty="0"/>
              <a:t> Islam Dari </a:t>
            </a:r>
            <a:r>
              <a:rPr lang="en-US" i="1" dirty="0" err="1"/>
              <a:t>Jendela</a:t>
            </a:r>
            <a:r>
              <a:rPr lang="en-US" i="1" dirty="0"/>
              <a:t> </a:t>
            </a:r>
            <a:r>
              <a:rPr lang="en-US" i="1" dirty="0" err="1"/>
              <a:t>Sunda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Annual Conference on Islamic Studies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10, Banjarmasin 1-4 November 2010. </a:t>
            </a:r>
          </a:p>
          <a:p>
            <a:r>
              <a:rPr lang="en-US" dirty="0" err="1"/>
              <a:t>Nanat</a:t>
            </a:r>
            <a:r>
              <a:rPr lang="en-US" dirty="0"/>
              <a:t> Fatah </a:t>
            </a:r>
            <a:r>
              <a:rPr lang="en-US" dirty="0" err="1"/>
              <a:t>Natsir</a:t>
            </a:r>
            <a:r>
              <a:rPr lang="en-US" dirty="0"/>
              <a:t>, </a:t>
            </a:r>
            <a:r>
              <a:rPr lang="en-US" i="1" dirty="0" err="1"/>
              <a:t>Integrasi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Konflik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Adat</a:t>
            </a:r>
            <a:r>
              <a:rPr lang="en-US" i="1" dirty="0"/>
              <a:t> </a:t>
            </a:r>
            <a:r>
              <a:rPr lang="en-US" i="1" dirty="0" err="1"/>
              <a:t>Pertanian</a:t>
            </a:r>
            <a:r>
              <a:rPr lang="en-US" i="1" dirty="0"/>
              <a:t> </a:t>
            </a:r>
            <a:r>
              <a:rPr lang="en-US" i="1" dirty="0" err="1"/>
              <a:t>Masyarakat</a:t>
            </a:r>
            <a:r>
              <a:rPr lang="en-US" i="1" dirty="0"/>
              <a:t> Aceh,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Djati</a:t>
            </a:r>
            <a:r>
              <a:rPr lang="en-US" dirty="0"/>
              <a:t> Press, Bandung , 1999  </a:t>
            </a:r>
            <a:endParaRPr lang="en-US" b="1" dirty="0"/>
          </a:p>
          <a:p>
            <a:r>
              <a:rPr lang="en-US" dirty="0"/>
              <a:t>Abdurrahman </a:t>
            </a:r>
            <a:r>
              <a:rPr lang="en-US" dirty="0" err="1"/>
              <a:t>Misno</a:t>
            </a:r>
            <a:r>
              <a:rPr lang="en-US" dirty="0"/>
              <a:t> </a:t>
            </a:r>
            <a:r>
              <a:rPr lang="en-US" dirty="0" err="1"/>
              <a:t>Bambang</a:t>
            </a:r>
            <a:r>
              <a:rPr lang="en-US" dirty="0"/>
              <a:t> </a:t>
            </a:r>
            <a:r>
              <a:rPr lang="en-US" dirty="0" err="1"/>
              <a:t>Prawiro</a:t>
            </a:r>
            <a:r>
              <a:rPr lang="en-US" dirty="0"/>
              <a:t>, “</a:t>
            </a:r>
            <a:r>
              <a:rPr lang="en-US" dirty="0" err="1"/>
              <a:t>Hukum</a:t>
            </a:r>
            <a:r>
              <a:rPr lang="en-US" dirty="0"/>
              <a:t> Islam di </a:t>
            </a:r>
            <a:r>
              <a:rPr lang="en-US" dirty="0" err="1"/>
              <a:t>Kampung</a:t>
            </a:r>
            <a:r>
              <a:rPr lang="en-US" dirty="0"/>
              <a:t> Naga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Baduy</a:t>
            </a:r>
            <a:r>
              <a:rPr lang="en-US" dirty="0"/>
              <a:t>”, </a:t>
            </a:r>
            <a:r>
              <a:rPr lang="en-US" dirty="0">
                <a:hlinkClick r:id="rId2"/>
              </a:rPr>
              <a:t>https://www.academia.edu/4377541/Hukum_Islam_di_Kampung_Naga_dan_Baduy</a:t>
            </a:r>
            <a:endParaRPr lang="en-US" dirty="0"/>
          </a:p>
          <a:p>
            <a:r>
              <a:rPr lang="en-US" dirty="0"/>
              <a:t>Al Makin,</a:t>
            </a:r>
            <a:r>
              <a:rPr lang="en-US" i="1" dirty="0"/>
              <a:t> Unearthing Nusantara’s Concept of Religious Pluralism : Harmonization and Syncretism in </a:t>
            </a:r>
            <a:r>
              <a:rPr lang="en-US" i="1" dirty="0" err="1"/>
              <a:t>Hundu</a:t>
            </a:r>
            <a:r>
              <a:rPr lang="en-US" i="1" dirty="0"/>
              <a:t>-Buddhist and Islamic Classical Texts</a:t>
            </a:r>
            <a:r>
              <a:rPr lang="en-US" dirty="0"/>
              <a:t>   , Al-</a:t>
            </a:r>
            <a:r>
              <a:rPr lang="en-US" dirty="0" err="1"/>
              <a:t>Jami’ah</a:t>
            </a:r>
            <a:r>
              <a:rPr lang="en-US" dirty="0"/>
              <a:t> , Vo.54, No.1,2005 M/1437 H</a:t>
            </a:r>
          </a:p>
          <a:p>
            <a:r>
              <a:rPr lang="en-US" dirty="0" err="1"/>
              <a:t>Nurrohman</a:t>
            </a:r>
            <a:r>
              <a:rPr lang="en-US" dirty="0"/>
              <a:t> </a:t>
            </a:r>
            <a:r>
              <a:rPr lang="en-US" dirty="0" err="1"/>
              <a:t>dkk</a:t>
            </a:r>
            <a:r>
              <a:rPr lang="en-US" dirty="0"/>
              <a:t>, </a:t>
            </a:r>
            <a:r>
              <a:rPr lang="en-US" i="1" dirty="0" err="1"/>
              <a:t>Harmoni</a:t>
            </a:r>
            <a:r>
              <a:rPr lang="en-US" i="1" dirty="0"/>
              <a:t> Agama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Budaya</a:t>
            </a:r>
            <a:r>
              <a:rPr lang="en-US" i="1" dirty="0"/>
              <a:t> di </a:t>
            </a:r>
            <a:r>
              <a:rPr lang="en-US" i="1" dirty="0" err="1"/>
              <a:t>Jawa</a:t>
            </a:r>
            <a:r>
              <a:rPr lang="en-US" i="1" dirty="0"/>
              <a:t> Barat; </a:t>
            </a:r>
            <a:r>
              <a:rPr lang="en-US" i="1" dirty="0" err="1"/>
              <a:t>Studi</a:t>
            </a:r>
            <a:r>
              <a:rPr lang="en-US" i="1" dirty="0"/>
              <a:t>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Toleransi</a:t>
            </a:r>
            <a:r>
              <a:rPr lang="en-US" i="1" dirty="0"/>
              <a:t> </a:t>
            </a:r>
            <a:r>
              <a:rPr lang="en-US" i="1" dirty="0" err="1"/>
              <a:t>Kehidupan</a:t>
            </a:r>
            <a:r>
              <a:rPr lang="en-US" i="1" dirty="0"/>
              <a:t> </a:t>
            </a:r>
            <a:r>
              <a:rPr lang="en-US" i="1" dirty="0" err="1"/>
              <a:t>Beragama</a:t>
            </a:r>
            <a:r>
              <a:rPr lang="en-US" i="1" dirty="0"/>
              <a:t> </a:t>
            </a:r>
            <a:r>
              <a:rPr lang="en-US" i="1" dirty="0" err="1"/>
              <a:t>Melalui</a:t>
            </a:r>
            <a:r>
              <a:rPr lang="en-US" i="1" dirty="0"/>
              <a:t> </a:t>
            </a:r>
            <a:r>
              <a:rPr lang="en-US" i="1" dirty="0" err="1"/>
              <a:t>Kearifan</a:t>
            </a:r>
            <a:r>
              <a:rPr lang="en-US" i="1" dirty="0"/>
              <a:t> </a:t>
            </a:r>
            <a:r>
              <a:rPr lang="en-US" i="1" dirty="0" err="1"/>
              <a:t>Lokal</a:t>
            </a:r>
            <a:r>
              <a:rPr lang="en-US" i="1" dirty="0"/>
              <a:t> </a:t>
            </a:r>
            <a:r>
              <a:rPr lang="en-US" i="1" dirty="0" err="1"/>
              <a:t>Kampung</a:t>
            </a:r>
            <a:r>
              <a:rPr lang="en-US" i="1" dirty="0"/>
              <a:t> </a:t>
            </a:r>
            <a:r>
              <a:rPr lang="en-US" i="1" dirty="0" err="1"/>
              <a:t>Adat</a:t>
            </a:r>
            <a:r>
              <a:rPr lang="en-US" i="1" dirty="0"/>
              <a:t>.,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Kerjasama</a:t>
            </a:r>
            <a:r>
              <a:rPr lang="en-US" dirty="0"/>
              <a:t> UIN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Djati</a:t>
            </a:r>
            <a:r>
              <a:rPr lang="en-US" dirty="0"/>
              <a:t>  Bandung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(DKN),  2015. </a:t>
            </a:r>
          </a:p>
        </p:txBody>
      </p:sp>
      <p:pic>
        <p:nvPicPr>
          <p:cNvPr id="8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2" y="5587863"/>
            <a:ext cx="1066800" cy="10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436080" y="5778256"/>
            <a:ext cx="2590801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dirty="0"/>
              <a:t>POST GRADUATE PROGRAM</a:t>
            </a:r>
          </a:p>
          <a:p>
            <a:r>
              <a:rPr lang="en-US" altLang="en-US" sz="1200" dirty="0"/>
              <a:t>UIN SUNAN GUNUNG DJATI BANDUNG INDONESIA</a:t>
            </a:r>
          </a:p>
          <a:p>
            <a:endParaRPr lang="en-US" alt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473" y="5502365"/>
            <a:ext cx="2819400" cy="113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2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5495</TotalTime>
  <Words>845</Words>
  <Application>Microsoft Macintosh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Wood Type</vt:lpstr>
      <vt:lpstr>Islam dan Kearifan Lokal (Perspektif Teologis Hubungan Agama dan Budaya di Kampung Pulo dan Kampung Naga) </vt:lpstr>
      <vt:lpstr>Introduction</vt:lpstr>
      <vt:lpstr>PowerPoint Presentation</vt:lpstr>
      <vt:lpstr>Literature Review</vt:lpstr>
      <vt:lpstr>Methodology</vt:lpstr>
      <vt:lpstr>Results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Title</dc:title>
  <dc:creator>Imran</dc:creator>
  <cp:lastModifiedBy>Nurrohman Syarif</cp:lastModifiedBy>
  <cp:revision>88</cp:revision>
  <dcterms:created xsi:type="dcterms:W3CDTF">2016-11-20T17:55:44Z</dcterms:created>
  <dcterms:modified xsi:type="dcterms:W3CDTF">2020-11-10T23:12:47Z</dcterms:modified>
</cp:coreProperties>
</file>