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86" r:id="rId4"/>
    <p:sldId id="258" r:id="rId5"/>
    <p:sldId id="272" r:id="rId6"/>
    <p:sldId id="270" r:id="rId7"/>
    <p:sldId id="271" r:id="rId8"/>
    <p:sldId id="301" r:id="rId9"/>
    <p:sldId id="273" r:id="rId10"/>
    <p:sldId id="292" r:id="rId11"/>
    <p:sldId id="275" r:id="rId12"/>
    <p:sldId id="283" r:id="rId13"/>
    <p:sldId id="284" r:id="rId14"/>
    <p:sldId id="288" r:id="rId15"/>
    <p:sldId id="289" r:id="rId16"/>
    <p:sldId id="290" r:id="rId17"/>
    <p:sldId id="285" r:id="rId18"/>
    <p:sldId id="264" r:id="rId19"/>
    <p:sldId id="261" r:id="rId20"/>
    <p:sldId id="263" r:id="rId21"/>
    <p:sldId id="265" r:id="rId22"/>
    <p:sldId id="276" r:id="rId23"/>
    <p:sldId id="293" r:id="rId24"/>
    <p:sldId id="294" r:id="rId25"/>
    <p:sldId id="299" r:id="rId26"/>
    <p:sldId id="295" r:id="rId27"/>
    <p:sldId id="300" r:id="rId28"/>
    <p:sldId id="297" r:id="rId29"/>
    <p:sldId id="298" r:id="rId30"/>
    <p:sldId id="27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74"/>
    <p:restoredTop sz="94687"/>
  </p:normalViewPr>
  <p:slideViewPr>
    <p:cSldViewPr snapToGrid="0" snapToObjects="1">
      <p:cViewPr varScale="1">
        <p:scale>
          <a:sx n="77" d="100"/>
          <a:sy n="77" d="100"/>
        </p:scale>
        <p:origin x="216" y="3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51E093-91C4-433E-82B0-EC11759AB22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F6BC57AA-5E3C-4C3F-9352-A8B3C375B93A}">
      <dgm:prSet/>
      <dgm:spPr/>
      <dgm:t>
        <a:bodyPr/>
        <a:lstStyle/>
        <a:p>
          <a:r>
            <a:rPr lang="en-US" dirty="0"/>
            <a:t>TEOLOGI (IDEOLOGY) </a:t>
          </a:r>
        </a:p>
      </dgm:t>
    </dgm:pt>
    <dgm:pt modelId="{6F916C77-5E39-43E2-B267-3AE0ABDA7D3F}" type="parTrans" cxnId="{11C6A25F-F609-4EF9-9599-E98F705DAC86}">
      <dgm:prSet/>
      <dgm:spPr/>
      <dgm:t>
        <a:bodyPr/>
        <a:lstStyle/>
        <a:p>
          <a:endParaRPr lang="en-US"/>
        </a:p>
      </dgm:t>
    </dgm:pt>
    <dgm:pt modelId="{E67511EF-5BE2-4688-BC0B-BBF5B6574819}" type="sibTrans" cxnId="{11C6A25F-F609-4EF9-9599-E98F705DAC86}">
      <dgm:prSet/>
      <dgm:spPr/>
      <dgm:t>
        <a:bodyPr/>
        <a:lstStyle/>
        <a:p>
          <a:endParaRPr lang="en-US"/>
        </a:p>
      </dgm:t>
    </dgm:pt>
    <dgm:pt modelId="{D4F496A8-3327-4406-A4A3-C046CE40E57D}">
      <dgm:prSet/>
      <dgm:spPr/>
      <dgm:t>
        <a:bodyPr/>
        <a:lstStyle/>
        <a:p>
          <a:r>
            <a:rPr lang="en-US" dirty="0"/>
            <a:t>HUKUM </a:t>
          </a:r>
        </a:p>
      </dgm:t>
    </dgm:pt>
    <dgm:pt modelId="{5AF17064-3858-4A34-A881-C990D5DFD7EB}" type="parTrans" cxnId="{331EE895-D9E5-4A8B-B626-E55B52CDA19C}">
      <dgm:prSet/>
      <dgm:spPr/>
      <dgm:t>
        <a:bodyPr/>
        <a:lstStyle/>
        <a:p>
          <a:endParaRPr lang="en-US"/>
        </a:p>
      </dgm:t>
    </dgm:pt>
    <dgm:pt modelId="{562E7866-3A36-40C1-BE24-EC01277FE390}" type="sibTrans" cxnId="{331EE895-D9E5-4A8B-B626-E55B52CDA19C}">
      <dgm:prSet/>
      <dgm:spPr/>
      <dgm:t>
        <a:bodyPr/>
        <a:lstStyle/>
        <a:p>
          <a:endParaRPr lang="en-US"/>
        </a:p>
      </dgm:t>
    </dgm:pt>
    <dgm:pt modelId="{868472CA-94C4-42ED-993E-34F01B145669}">
      <dgm:prSet/>
      <dgm:spPr/>
      <dgm:t>
        <a:bodyPr/>
        <a:lstStyle/>
        <a:p>
          <a:r>
            <a:rPr lang="en-US"/>
            <a:t>KULTUR (BUDAYA)</a:t>
          </a:r>
        </a:p>
      </dgm:t>
    </dgm:pt>
    <dgm:pt modelId="{4E9D59D1-D089-4CFC-98BC-AA1868EDA4DE}" type="parTrans" cxnId="{9E52166F-7F1D-49A1-BA1F-DFABDD299B49}">
      <dgm:prSet/>
      <dgm:spPr/>
      <dgm:t>
        <a:bodyPr/>
        <a:lstStyle/>
        <a:p>
          <a:endParaRPr lang="en-US"/>
        </a:p>
      </dgm:t>
    </dgm:pt>
    <dgm:pt modelId="{321F5183-9266-48C4-9881-AE9EEA1087AF}" type="sibTrans" cxnId="{9E52166F-7F1D-49A1-BA1F-DFABDD299B49}">
      <dgm:prSet/>
      <dgm:spPr/>
      <dgm:t>
        <a:bodyPr/>
        <a:lstStyle/>
        <a:p>
          <a:endParaRPr lang="en-US"/>
        </a:p>
      </dgm:t>
    </dgm:pt>
    <dgm:pt modelId="{67DEE289-0477-A44B-BBCF-8E0206891845}" type="pres">
      <dgm:prSet presAssocID="{7E51E093-91C4-433E-82B0-EC11759AB229}" presName="linear" presStyleCnt="0">
        <dgm:presLayoutVars>
          <dgm:animLvl val="lvl"/>
          <dgm:resizeHandles val="exact"/>
        </dgm:presLayoutVars>
      </dgm:prSet>
      <dgm:spPr/>
    </dgm:pt>
    <dgm:pt modelId="{F9CE922C-EA34-E24B-8779-45AE0B2CD912}" type="pres">
      <dgm:prSet presAssocID="{F6BC57AA-5E3C-4C3F-9352-A8B3C375B93A}" presName="parentText" presStyleLbl="node1" presStyleIdx="0" presStyleCnt="3">
        <dgm:presLayoutVars>
          <dgm:chMax val="0"/>
          <dgm:bulletEnabled val="1"/>
        </dgm:presLayoutVars>
      </dgm:prSet>
      <dgm:spPr/>
    </dgm:pt>
    <dgm:pt modelId="{76DF58A0-F07E-AF4C-BB39-CF717EF089A8}" type="pres">
      <dgm:prSet presAssocID="{E67511EF-5BE2-4688-BC0B-BBF5B6574819}" presName="spacer" presStyleCnt="0"/>
      <dgm:spPr/>
    </dgm:pt>
    <dgm:pt modelId="{28B79622-BC04-8F4C-9902-83A3E7CE2F65}" type="pres">
      <dgm:prSet presAssocID="{D4F496A8-3327-4406-A4A3-C046CE40E57D}" presName="parentText" presStyleLbl="node1" presStyleIdx="1" presStyleCnt="3">
        <dgm:presLayoutVars>
          <dgm:chMax val="0"/>
          <dgm:bulletEnabled val="1"/>
        </dgm:presLayoutVars>
      </dgm:prSet>
      <dgm:spPr/>
    </dgm:pt>
    <dgm:pt modelId="{84091547-33CA-E148-99F8-3342B565C2FA}" type="pres">
      <dgm:prSet presAssocID="{562E7866-3A36-40C1-BE24-EC01277FE390}" presName="spacer" presStyleCnt="0"/>
      <dgm:spPr/>
    </dgm:pt>
    <dgm:pt modelId="{74FACA08-36A3-884B-A1CB-AB4AC22928E7}" type="pres">
      <dgm:prSet presAssocID="{868472CA-94C4-42ED-993E-34F01B145669}" presName="parentText" presStyleLbl="node1" presStyleIdx="2" presStyleCnt="3">
        <dgm:presLayoutVars>
          <dgm:chMax val="0"/>
          <dgm:bulletEnabled val="1"/>
        </dgm:presLayoutVars>
      </dgm:prSet>
      <dgm:spPr/>
    </dgm:pt>
  </dgm:ptLst>
  <dgm:cxnLst>
    <dgm:cxn modelId="{11C6A25F-F609-4EF9-9599-E98F705DAC86}" srcId="{7E51E093-91C4-433E-82B0-EC11759AB229}" destId="{F6BC57AA-5E3C-4C3F-9352-A8B3C375B93A}" srcOrd="0" destOrd="0" parTransId="{6F916C77-5E39-43E2-B267-3AE0ABDA7D3F}" sibTransId="{E67511EF-5BE2-4688-BC0B-BBF5B6574819}"/>
    <dgm:cxn modelId="{9E52166F-7F1D-49A1-BA1F-DFABDD299B49}" srcId="{7E51E093-91C4-433E-82B0-EC11759AB229}" destId="{868472CA-94C4-42ED-993E-34F01B145669}" srcOrd="2" destOrd="0" parTransId="{4E9D59D1-D089-4CFC-98BC-AA1868EDA4DE}" sibTransId="{321F5183-9266-48C4-9881-AE9EEA1087AF}"/>
    <dgm:cxn modelId="{20A4DE81-361F-1F4C-9651-245C53CB09E8}" type="presOf" srcId="{7E51E093-91C4-433E-82B0-EC11759AB229}" destId="{67DEE289-0477-A44B-BBCF-8E0206891845}" srcOrd="0" destOrd="0" presId="urn:microsoft.com/office/officeart/2005/8/layout/vList2"/>
    <dgm:cxn modelId="{0379E68D-1B0C-3648-91FC-F57777DB132D}" type="presOf" srcId="{868472CA-94C4-42ED-993E-34F01B145669}" destId="{74FACA08-36A3-884B-A1CB-AB4AC22928E7}" srcOrd="0" destOrd="0" presId="urn:microsoft.com/office/officeart/2005/8/layout/vList2"/>
    <dgm:cxn modelId="{331EE895-D9E5-4A8B-B626-E55B52CDA19C}" srcId="{7E51E093-91C4-433E-82B0-EC11759AB229}" destId="{D4F496A8-3327-4406-A4A3-C046CE40E57D}" srcOrd="1" destOrd="0" parTransId="{5AF17064-3858-4A34-A881-C990D5DFD7EB}" sibTransId="{562E7866-3A36-40C1-BE24-EC01277FE390}"/>
    <dgm:cxn modelId="{1A28C6BF-B0BA-5841-8789-AD35694E465B}" type="presOf" srcId="{D4F496A8-3327-4406-A4A3-C046CE40E57D}" destId="{28B79622-BC04-8F4C-9902-83A3E7CE2F65}" srcOrd="0" destOrd="0" presId="urn:microsoft.com/office/officeart/2005/8/layout/vList2"/>
    <dgm:cxn modelId="{828CA6F7-4F89-C145-8A00-0CBE36F414D1}" type="presOf" srcId="{F6BC57AA-5E3C-4C3F-9352-A8B3C375B93A}" destId="{F9CE922C-EA34-E24B-8779-45AE0B2CD912}" srcOrd="0" destOrd="0" presId="urn:microsoft.com/office/officeart/2005/8/layout/vList2"/>
    <dgm:cxn modelId="{FFB28DBF-61BB-EB40-9642-CCB6E7126971}" type="presParOf" srcId="{67DEE289-0477-A44B-BBCF-8E0206891845}" destId="{F9CE922C-EA34-E24B-8779-45AE0B2CD912}" srcOrd="0" destOrd="0" presId="urn:microsoft.com/office/officeart/2005/8/layout/vList2"/>
    <dgm:cxn modelId="{2A558E52-40F0-0B42-9698-B145E9997FDC}" type="presParOf" srcId="{67DEE289-0477-A44B-BBCF-8E0206891845}" destId="{76DF58A0-F07E-AF4C-BB39-CF717EF089A8}" srcOrd="1" destOrd="0" presId="urn:microsoft.com/office/officeart/2005/8/layout/vList2"/>
    <dgm:cxn modelId="{6233EDD5-FFD7-B242-8F2A-807C296E6738}" type="presParOf" srcId="{67DEE289-0477-A44B-BBCF-8E0206891845}" destId="{28B79622-BC04-8F4C-9902-83A3E7CE2F65}" srcOrd="2" destOrd="0" presId="urn:microsoft.com/office/officeart/2005/8/layout/vList2"/>
    <dgm:cxn modelId="{412EB989-F041-3E43-9A54-E3D072278EDF}" type="presParOf" srcId="{67DEE289-0477-A44B-BBCF-8E0206891845}" destId="{84091547-33CA-E148-99F8-3342B565C2FA}" srcOrd="3" destOrd="0" presId="urn:microsoft.com/office/officeart/2005/8/layout/vList2"/>
    <dgm:cxn modelId="{EFF0EF6B-93C8-6746-8FED-9990AAF020E8}" type="presParOf" srcId="{67DEE289-0477-A44B-BBCF-8E0206891845}" destId="{74FACA08-36A3-884B-A1CB-AB4AC22928E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0557B9-539F-4ECD-957C-4B82C124659D}"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C92AA76-1B33-47B8-8991-E708C06AB6FA}">
      <dgm:prSet/>
      <dgm:spPr/>
      <dgm:t>
        <a:bodyPr/>
        <a:lstStyle/>
        <a:p>
          <a:r>
            <a:rPr lang="en-ID" b="1"/>
            <a:t>Pasal 28J  ayat 2 UUD 1945</a:t>
          </a:r>
          <a:endParaRPr lang="en-US"/>
        </a:p>
      </dgm:t>
    </dgm:pt>
    <dgm:pt modelId="{95ABF77C-996E-4575-9BCA-CA56A7E60F6E}" type="parTrans" cxnId="{6AA2215B-96F5-4CDD-A7ED-4FBB2406CCEA}">
      <dgm:prSet/>
      <dgm:spPr/>
      <dgm:t>
        <a:bodyPr/>
        <a:lstStyle/>
        <a:p>
          <a:endParaRPr lang="en-US"/>
        </a:p>
      </dgm:t>
    </dgm:pt>
    <dgm:pt modelId="{8D91B598-4BF6-4D46-8C4F-2E62F20C0E61}" type="sibTrans" cxnId="{6AA2215B-96F5-4CDD-A7ED-4FBB2406CCEA}">
      <dgm:prSet/>
      <dgm:spPr/>
      <dgm:t>
        <a:bodyPr/>
        <a:lstStyle/>
        <a:p>
          <a:endParaRPr lang="en-US"/>
        </a:p>
      </dgm:t>
    </dgm:pt>
    <dgm:pt modelId="{270EC97A-79F4-4C52-BA3D-2D66DF69566A}">
      <dgm:prSet/>
      <dgm:spPr/>
      <dgm:t>
        <a:bodyPr/>
        <a:lstStyle/>
        <a:p>
          <a:r>
            <a:rPr lang="en-ID"/>
            <a:t>Pasal 24 dan 25 CDHRI</a:t>
          </a:r>
          <a:endParaRPr lang="en-US"/>
        </a:p>
      </dgm:t>
    </dgm:pt>
    <dgm:pt modelId="{8744DDC7-4217-4E29-91C6-D61A7C1C3638}" type="parTrans" cxnId="{C973D1AB-02B0-465F-A815-5DD1D38C1978}">
      <dgm:prSet/>
      <dgm:spPr/>
      <dgm:t>
        <a:bodyPr/>
        <a:lstStyle/>
        <a:p>
          <a:endParaRPr lang="en-US"/>
        </a:p>
      </dgm:t>
    </dgm:pt>
    <dgm:pt modelId="{1E8794CA-1296-4B65-A138-C0B2D11F0334}" type="sibTrans" cxnId="{C973D1AB-02B0-465F-A815-5DD1D38C1978}">
      <dgm:prSet/>
      <dgm:spPr/>
      <dgm:t>
        <a:bodyPr/>
        <a:lstStyle/>
        <a:p>
          <a:endParaRPr lang="en-US"/>
        </a:p>
      </dgm:t>
    </dgm:pt>
    <dgm:pt modelId="{C9D50EB4-3F7F-2F42-AE15-D9766D81C502}" type="pres">
      <dgm:prSet presAssocID="{180557B9-539F-4ECD-957C-4B82C124659D}" presName="linear" presStyleCnt="0">
        <dgm:presLayoutVars>
          <dgm:animLvl val="lvl"/>
          <dgm:resizeHandles val="exact"/>
        </dgm:presLayoutVars>
      </dgm:prSet>
      <dgm:spPr/>
    </dgm:pt>
    <dgm:pt modelId="{14CD7CB2-2CEB-C94F-8788-FB033CB9A8BA}" type="pres">
      <dgm:prSet presAssocID="{DC92AA76-1B33-47B8-8991-E708C06AB6FA}" presName="parentText" presStyleLbl="node1" presStyleIdx="0" presStyleCnt="2">
        <dgm:presLayoutVars>
          <dgm:chMax val="0"/>
          <dgm:bulletEnabled val="1"/>
        </dgm:presLayoutVars>
      </dgm:prSet>
      <dgm:spPr/>
    </dgm:pt>
    <dgm:pt modelId="{B5C2E005-D599-2B41-A7DA-E452CB8420F7}" type="pres">
      <dgm:prSet presAssocID="{8D91B598-4BF6-4D46-8C4F-2E62F20C0E61}" presName="spacer" presStyleCnt="0"/>
      <dgm:spPr/>
    </dgm:pt>
    <dgm:pt modelId="{E69FD5E2-FAB2-2B4B-B69C-9D752ED2D252}" type="pres">
      <dgm:prSet presAssocID="{270EC97A-79F4-4C52-BA3D-2D66DF69566A}" presName="parentText" presStyleLbl="node1" presStyleIdx="1" presStyleCnt="2">
        <dgm:presLayoutVars>
          <dgm:chMax val="0"/>
          <dgm:bulletEnabled val="1"/>
        </dgm:presLayoutVars>
      </dgm:prSet>
      <dgm:spPr/>
    </dgm:pt>
  </dgm:ptLst>
  <dgm:cxnLst>
    <dgm:cxn modelId="{6AA2215B-96F5-4CDD-A7ED-4FBB2406CCEA}" srcId="{180557B9-539F-4ECD-957C-4B82C124659D}" destId="{DC92AA76-1B33-47B8-8991-E708C06AB6FA}" srcOrd="0" destOrd="0" parTransId="{95ABF77C-996E-4575-9BCA-CA56A7E60F6E}" sibTransId="{8D91B598-4BF6-4D46-8C4F-2E62F20C0E61}"/>
    <dgm:cxn modelId="{48759171-A93C-9E44-AF53-71C1ED24139F}" type="presOf" srcId="{270EC97A-79F4-4C52-BA3D-2D66DF69566A}" destId="{E69FD5E2-FAB2-2B4B-B69C-9D752ED2D252}" srcOrd="0" destOrd="0" presId="urn:microsoft.com/office/officeart/2005/8/layout/vList2"/>
    <dgm:cxn modelId="{C1B16492-50FA-264A-A95E-3CBFD72A50EC}" type="presOf" srcId="{180557B9-539F-4ECD-957C-4B82C124659D}" destId="{C9D50EB4-3F7F-2F42-AE15-D9766D81C502}" srcOrd="0" destOrd="0" presId="urn:microsoft.com/office/officeart/2005/8/layout/vList2"/>
    <dgm:cxn modelId="{643AE095-A673-144F-A77D-C9806E3C1959}" type="presOf" srcId="{DC92AA76-1B33-47B8-8991-E708C06AB6FA}" destId="{14CD7CB2-2CEB-C94F-8788-FB033CB9A8BA}" srcOrd="0" destOrd="0" presId="urn:microsoft.com/office/officeart/2005/8/layout/vList2"/>
    <dgm:cxn modelId="{C973D1AB-02B0-465F-A815-5DD1D38C1978}" srcId="{180557B9-539F-4ECD-957C-4B82C124659D}" destId="{270EC97A-79F4-4C52-BA3D-2D66DF69566A}" srcOrd="1" destOrd="0" parTransId="{8744DDC7-4217-4E29-91C6-D61A7C1C3638}" sibTransId="{1E8794CA-1296-4B65-A138-C0B2D11F0334}"/>
    <dgm:cxn modelId="{1A77B0D8-41B1-5C4D-8B8C-30C0A02994E9}" type="presParOf" srcId="{C9D50EB4-3F7F-2F42-AE15-D9766D81C502}" destId="{14CD7CB2-2CEB-C94F-8788-FB033CB9A8BA}" srcOrd="0" destOrd="0" presId="urn:microsoft.com/office/officeart/2005/8/layout/vList2"/>
    <dgm:cxn modelId="{DD3881C5-5349-2E4C-B915-0A2C9FD51055}" type="presParOf" srcId="{C9D50EB4-3F7F-2F42-AE15-D9766D81C502}" destId="{B5C2E005-D599-2B41-A7DA-E452CB8420F7}" srcOrd="1" destOrd="0" presId="urn:microsoft.com/office/officeart/2005/8/layout/vList2"/>
    <dgm:cxn modelId="{C2573736-85B4-CB4A-BA15-425BD0C3D230}" type="presParOf" srcId="{C9D50EB4-3F7F-2F42-AE15-D9766D81C502}" destId="{E69FD5E2-FAB2-2B4B-B69C-9D752ED2D25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F6E498-680E-48A7-A3FB-FC57CDF94FA4}" type="doc">
      <dgm:prSet loTypeId="urn:microsoft.com/office/officeart/2005/8/layout/matrix3" loCatId="matrix" qsTypeId="urn:microsoft.com/office/officeart/2005/8/quickstyle/simple1" qsCatId="simple" csTypeId="urn:microsoft.com/office/officeart/2005/8/colors/colorful5" csCatId="colorful"/>
      <dgm:spPr/>
      <dgm:t>
        <a:bodyPr/>
        <a:lstStyle/>
        <a:p>
          <a:endParaRPr lang="en-US"/>
        </a:p>
      </dgm:t>
    </dgm:pt>
    <dgm:pt modelId="{6AD6AF42-0EEF-46AF-AA3F-127BCA487DF2}">
      <dgm:prSet/>
      <dgm:spPr/>
      <dgm:t>
        <a:bodyPr/>
        <a:lstStyle/>
        <a:p>
          <a:r>
            <a:rPr lang="en-US" b="1"/>
            <a:t>Adanya ukuran yang jelas disertai indicator-indicator yang dapat digunakan untuk membuat indek</a:t>
          </a:r>
          <a:endParaRPr lang="en-US"/>
        </a:p>
      </dgm:t>
    </dgm:pt>
    <dgm:pt modelId="{DF77768F-3122-43D2-B965-532E515A5329}" type="parTrans" cxnId="{99C17B93-93CD-4BAE-A789-0B507D4251C5}">
      <dgm:prSet/>
      <dgm:spPr/>
      <dgm:t>
        <a:bodyPr/>
        <a:lstStyle/>
        <a:p>
          <a:endParaRPr lang="en-US"/>
        </a:p>
      </dgm:t>
    </dgm:pt>
    <dgm:pt modelId="{17316178-AFC4-4C1A-8143-7D420E348AA2}" type="sibTrans" cxnId="{99C17B93-93CD-4BAE-A789-0B507D4251C5}">
      <dgm:prSet/>
      <dgm:spPr/>
      <dgm:t>
        <a:bodyPr/>
        <a:lstStyle/>
        <a:p>
          <a:endParaRPr lang="en-US"/>
        </a:p>
      </dgm:t>
    </dgm:pt>
    <dgm:pt modelId="{D3F67504-DE09-4B41-8CB8-6A5B51337241}">
      <dgm:prSet/>
      <dgm:spPr/>
      <dgm:t>
        <a:bodyPr/>
        <a:lstStyle/>
        <a:p>
          <a:r>
            <a:rPr lang="en-US" b="1"/>
            <a:t>Adanya target capaian minimal untuk pemerintah pusat atau pemerintah daerah </a:t>
          </a:r>
          <a:endParaRPr lang="en-US"/>
        </a:p>
      </dgm:t>
    </dgm:pt>
    <dgm:pt modelId="{C9D0640B-72F9-4B62-970D-27D6DB6C4C6A}" type="parTrans" cxnId="{E854AC7B-8F48-4703-B361-0EF3B8D3A772}">
      <dgm:prSet/>
      <dgm:spPr/>
      <dgm:t>
        <a:bodyPr/>
        <a:lstStyle/>
        <a:p>
          <a:endParaRPr lang="en-US"/>
        </a:p>
      </dgm:t>
    </dgm:pt>
    <dgm:pt modelId="{9E24F1C5-6DD1-49C6-90DB-9CB7C833E440}" type="sibTrans" cxnId="{E854AC7B-8F48-4703-B361-0EF3B8D3A772}">
      <dgm:prSet/>
      <dgm:spPr/>
      <dgm:t>
        <a:bodyPr/>
        <a:lstStyle/>
        <a:p>
          <a:endParaRPr lang="en-US"/>
        </a:p>
      </dgm:t>
    </dgm:pt>
    <dgm:pt modelId="{06C283EA-B980-4539-89E5-094A1824DFF7}">
      <dgm:prSet/>
      <dgm:spPr/>
      <dgm:t>
        <a:bodyPr/>
        <a:lstStyle/>
        <a:p>
          <a:r>
            <a:rPr lang="en-US" b="1"/>
            <a:t>Menggunakan berbagai strategi dan jalur seperti jalur politik, hukum, pendidikan , seni dan budaya.</a:t>
          </a:r>
          <a:endParaRPr lang="en-US"/>
        </a:p>
      </dgm:t>
    </dgm:pt>
    <dgm:pt modelId="{E287C6A2-A6B7-4FC8-B849-AD2E1E39E5AC}" type="parTrans" cxnId="{F55E374C-2F2F-47DD-9030-02561CB0204F}">
      <dgm:prSet/>
      <dgm:spPr/>
      <dgm:t>
        <a:bodyPr/>
        <a:lstStyle/>
        <a:p>
          <a:endParaRPr lang="en-US"/>
        </a:p>
      </dgm:t>
    </dgm:pt>
    <dgm:pt modelId="{2627B0F9-0820-42E6-9ECE-8571C75247CF}" type="sibTrans" cxnId="{F55E374C-2F2F-47DD-9030-02561CB0204F}">
      <dgm:prSet/>
      <dgm:spPr/>
      <dgm:t>
        <a:bodyPr/>
        <a:lstStyle/>
        <a:p>
          <a:endParaRPr lang="en-US"/>
        </a:p>
      </dgm:t>
    </dgm:pt>
    <dgm:pt modelId="{2D8BFE16-B3B3-4F26-92C2-348DA43B036E}">
      <dgm:prSet/>
      <dgm:spPr/>
      <dgm:t>
        <a:bodyPr/>
        <a:lstStyle/>
        <a:p>
          <a:r>
            <a:rPr lang="en-US" b="1"/>
            <a:t>Umumkan ranking atau indek masing-masing daerah (reward and punishment).</a:t>
          </a:r>
          <a:endParaRPr lang="en-US"/>
        </a:p>
      </dgm:t>
    </dgm:pt>
    <dgm:pt modelId="{DA70DE2E-FDE8-4924-AFEB-02B7E731AA12}" type="parTrans" cxnId="{4984D673-E236-443E-9F1B-A059776EAF29}">
      <dgm:prSet/>
      <dgm:spPr/>
      <dgm:t>
        <a:bodyPr/>
        <a:lstStyle/>
        <a:p>
          <a:endParaRPr lang="en-US"/>
        </a:p>
      </dgm:t>
    </dgm:pt>
    <dgm:pt modelId="{F57AFA83-81CC-4B11-8183-5A7B09EC054F}" type="sibTrans" cxnId="{4984D673-E236-443E-9F1B-A059776EAF29}">
      <dgm:prSet/>
      <dgm:spPr/>
      <dgm:t>
        <a:bodyPr/>
        <a:lstStyle/>
        <a:p>
          <a:endParaRPr lang="en-US"/>
        </a:p>
      </dgm:t>
    </dgm:pt>
    <dgm:pt modelId="{810E0E6B-9F2D-1F45-8EC6-7EF05DC0ACF7}" type="pres">
      <dgm:prSet presAssocID="{2CF6E498-680E-48A7-A3FB-FC57CDF94FA4}" presName="matrix" presStyleCnt="0">
        <dgm:presLayoutVars>
          <dgm:chMax val="1"/>
          <dgm:dir/>
          <dgm:resizeHandles val="exact"/>
        </dgm:presLayoutVars>
      </dgm:prSet>
      <dgm:spPr/>
    </dgm:pt>
    <dgm:pt modelId="{8221416D-C556-7E4A-A606-4DB17751340A}" type="pres">
      <dgm:prSet presAssocID="{2CF6E498-680E-48A7-A3FB-FC57CDF94FA4}" presName="diamond" presStyleLbl="bgShp" presStyleIdx="0" presStyleCnt="1"/>
      <dgm:spPr/>
    </dgm:pt>
    <dgm:pt modelId="{14FC5BEF-3D68-0F4B-A65A-E563AA8481DC}" type="pres">
      <dgm:prSet presAssocID="{2CF6E498-680E-48A7-A3FB-FC57CDF94FA4}" presName="quad1" presStyleLbl="node1" presStyleIdx="0" presStyleCnt="4">
        <dgm:presLayoutVars>
          <dgm:chMax val="0"/>
          <dgm:chPref val="0"/>
          <dgm:bulletEnabled val="1"/>
        </dgm:presLayoutVars>
      </dgm:prSet>
      <dgm:spPr/>
    </dgm:pt>
    <dgm:pt modelId="{A1C03167-A13F-F745-BB64-16BEA233A205}" type="pres">
      <dgm:prSet presAssocID="{2CF6E498-680E-48A7-A3FB-FC57CDF94FA4}" presName="quad2" presStyleLbl="node1" presStyleIdx="1" presStyleCnt="4">
        <dgm:presLayoutVars>
          <dgm:chMax val="0"/>
          <dgm:chPref val="0"/>
          <dgm:bulletEnabled val="1"/>
        </dgm:presLayoutVars>
      </dgm:prSet>
      <dgm:spPr/>
    </dgm:pt>
    <dgm:pt modelId="{D19CC427-DD60-D043-92A7-946515A155BE}" type="pres">
      <dgm:prSet presAssocID="{2CF6E498-680E-48A7-A3FB-FC57CDF94FA4}" presName="quad3" presStyleLbl="node1" presStyleIdx="2" presStyleCnt="4">
        <dgm:presLayoutVars>
          <dgm:chMax val="0"/>
          <dgm:chPref val="0"/>
          <dgm:bulletEnabled val="1"/>
        </dgm:presLayoutVars>
      </dgm:prSet>
      <dgm:spPr/>
    </dgm:pt>
    <dgm:pt modelId="{F95B05E7-BCAC-AF45-91B3-6824B9E72F69}" type="pres">
      <dgm:prSet presAssocID="{2CF6E498-680E-48A7-A3FB-FC57CDF94FA4}" presName="quad4" presStyleLbl="node1" presStyleIdx="3" presStyleCnt="4">
        <dgm:presLayoutVars>
          <dgm:chMax val="0"/>
          <dgm:chPref val="0"/>
          <dgm:bulletEnabled val="1"/>
        </dgm:presLayoutVars>
      </dgm:prSet>
      <dgm:spPr/>
    </dgm:pt>
  </dgm:ptLst>
  <dgm:cxnLst>
    <dgm:cxn modelId="{BD6AAE01-18D6-4045-8CB4-F44B4710A789}" type="presOf" srcId="{D3F67504-DE09-4B41-8CB8-6A5B51337241}" destId="{A1C03167-A13F-F745-BB64-16BEA233A205}" srcOrd="0" destOrd="0" presId="urn:microsoft.com/office/officeart/2005/8/layout/matrix3"/>
    <dgm:cxn modelId="{E39A1E3A-202C-544A-BC9F-395663A017D8}" type="presOf" srcId="{2CF6E498-680E-48A7-A3FB-FC57CDF94FA4}" destId="{810E0E6B-9F2D-1F45-8EC6-7EF05DC0ACF7}" srcOrd="0" destOrd="0" presId="urn:microsoft.com/office/officeart/2005/8/layout/matrix3"/>
    <dgm:cxn modelId="{F55E374C-2F2F-47DD-9030-02561CB0204F}" srcId="{2CF6E498-680E-48A7-A3FB-FC57CDF94FA4}" destId="{06C283EA-B980-4539-89E5-094A1824DFF7}" srcOrd="2" destOrd="0" parTransId="{E287C6A2-A6B7-4FC8-B849-AD2E1E39E5AC}" sibTransId="{2627B0F9-0820-42E6-9ECE-8571C75247CF}"/>
    <dgm:cxn modelId="{9C19A357-3FB4-394A-BC9C-24DF396019F9}" type="presOf" srcId="{6AD6AF42-0EEF-46AF-AA3F-127BCA487DF2}" destId="{14FC5BEF-3D68-0F4B-A65A-E563AA8481DC}" srcOrd="0" destOrd="0" presId="urn:microsoft.com/office/officeart/2005/8/layout/matrix3"/>
    <dgm:cxn modelId="{4984D673-E236-443E-9F1B-A059776EAF29}" srcId="{2CF6E498-680E-48A7-A3FB-FC57CDF94FA4}" destId="{2D8BFE16-B3B3-4F26-92C2-348DA43B036E}" srcOrd="3" destOrd="0" parTransId="{DA70DE2E-FDE8-4924-AFEB-02B7E731AA12}" sibTransId="{F57AFA83-81CC-4B11-8183-5A7B09EC054F}"/>
    <dgm:cxn modelId="{E854AC7B-8F48-4703-B361-0EF3B8D3A772}" srcId="{2CF6E498-680E-48A7-A3FB-FC57CDF94FA4}" destId="{D3F67504-DE09-4B41-8CB8-6A5B51337241}" srcOrd="1" destOrd="0" parTransId="{C9D0640B-72F9-4B62-970D-27D6DB6C4C6A}" sibTransId="{9E24F1C5-6DD1-49C6-90DB-9CB7C833E440}"/>
    <dgm:cxn modelId="{99C17B93-93CD-4BAE-A789-0B507D4251C5}" srcId="{2CF6E498-680E-48A7-A3FB-FC57CDF94FA4}" destId="{6AD6AF42-0EEF-46AF-AA3F-127BCA487DF2}" srcOrd="0" destOrd="0" parTransId="{DF77768F-3122-43D2-B965-532E515A5329}" sibTransId="{17316178-AFC4-4C1A-8143-7D420E348AA2}"/>
    <dgm:cxn modelId="{A09663D5-1EA9-944B-8CAE-629F7736FDDA}" type="presOf" srcId="{2D8BFE16-B3B3-4F26-92C2-348DA43B036E}" destId="{F95B05E7-BCAC-AF45-91B3-6824B9E72F69}" srcOrd="0" destOrd="0" presId="urn:microsoft.com/office/officeart/2005/8/layout/matrix3"/>
    <dgm:cxn modelId="{C5AA74F8-BE46-1E4E-9E36-F8864CAE7DAA}" type="presOf" srcId="{06C283EA-B980-4539-89E5-094A1824DFF7}" destId="{D19CC427-DD60-D043-92A7-946515A155BE}" srcOrd="0" destOrd="0" presId="urn:microsoft.com/office/officeart/2005/8/layout/matrix3"/>
    <dgm:cxn modelId="{3FF6BC8B-2822-BA4E-A884-21BD7D2DFB8F}" type="presParOf" srcId="{810E0E6B-9F2D-1F45-8EC6-7EF05DC0ACF7}" destId="{8221416D-C556-7E4A-A606-4DB17751340A}" srcOrd="0" destOrd="0" presId="urn:microsoft.com/office/officeart/2005/8/layout/matrix3"/>
    <dgm:cxn modelId="{EF33DB5C-6927-2346-B898-6F5494913713}" type="presParOf" srcId="{810E0E6B-9F2D-1F45-8EC6-7EF05DC0ACF7}" destId="{14FC5BEF-3D68-0F4B-A65A-E563AA8481DC}" srcOrd="1" destOrd="0" presId="urn:microsoft.com/office/officeart/2005/8/layout/matrix3"/>
    <dgm:cxn modelId="{3ACC55D4-A390-A34E-AC77-4AB78BD92BDA}" type="presParOf" srcId="{810E0E6B-9F2D-1F45-8EC6-7EF05DC0ACF7}" destId="{A1C03167-A13F-F745-BB64-16BEA233A205}" srcOrd="2" destOrd="0" presId="urn:microsoft.com/office/officeart/2005/8/layout/matrix3"/>
    <dgm:cxn modelId="{38A00902-3853-284D-BBA0-1ABDA5D0AE97}" type="presParOf" srcId="{810E0E6B-9F2D-1F45-8EC6-7EF05DC0ACF7}" destId="{D19CC427-DD60-D043-92A7-946515A155BE}" srcOrd="3" destOrd="0" presId="urn:microsoft.com/office/officeart/2005/8/layout/matrix3"/>
    <dgm:cxn modelId="{E2D089B4-334E-BA42-96F7-4E797DA57365}" type="presParOf" srcId="{810E0E6B-9F2D-1F45-8EC6-7EF05DC0ACF7}" destId="{F95B05E7-BCAC-AF45-91B3-6824B9E72F69}"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E922C-EA34-E24B-8779-45AE0B2CD912}">
      <dsp:nvSpPr>
        <dsp:cNvPr id="0" name=""/>
        <dsp:cNvSpPr/>
      </dsp:nvSpPr>
      <dsp:spPr>
        <a:xfrm>
          <a:off x="0" y="748420"/>
          <a:ext cx="5077071" cy="100737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dirty="0"/>
            <a:t>TEOLOGI (IDEOLOGY) </a:t>
          </a:r>
        </a:p>
      </dsp:txBody>
      <dsp:txXfrm>
        <a:off x="49176" y="797596"/>
        <a:ext cx="4978719" cy="909018"/>
      </dsp:txXfrm>
    </dsp:sp>
    <dsp:sp modelId="{28B79622-BC04-8F4C-9902-83A3E7CE2F65}">
      <dsp:nvSpPr>
        <dsp:cNvPr id="0" name=""/>
        <dsp:cNvSpPr/>
      </dsp:nvSpPr>
      <dsp:spPr>
        <a:xfrm>
          <a:off x="0" y="1876750"/>
          <a:ext cx="5077071" cy="100737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dirty="0"/>
            <a:t>HUKUM </a:t>
          </a:r>
        </a:p>
      </dsp:txBody>
      <dsp:txXfrm>
        <a:off x="49176" y="1925926"/>
        <a:ext cx="4978719" cy="909018"/>
      </dsp:txXfrm>
    </dsp:sp>
    <dsp:sp modelId="{74FACA08-36A3-884B-A1CB-AB4AC22928E7}">
      <dsp:nvSpPr>
        <dsp:cNvPr id="0" name=""/>
        <dsp:cNvSpPr/>
      </dsp:nvSpPr>
      <dsp:spPr>
        <a:xfrm>
          <a:off x="0" y="3005080"/>
          <a:ext cx="5077071" cy="100737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a:t>KULTUR (BUDAYA)</a:t>
          </a:r>
        </a:p>
      </dsp:txBody>
      <dsp:txXfrm>
        <a:off x="49176" y="3054256"/>
        <a:ext cx="4978719" cy="9090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CD7CB2-2CEB-C94F-8788-FB033CB9A8BA}">
      <dsp:nvSpPr>
        <dsp:cNvPr id="0" name=""/>
        <dsp:cNvSpPr/>
      </dsp:nvSpPr>
      <dsp:spPr>
        <a:xfrm>
          <a:off x="0" y="30895"/>
          <a:ext cx="5077071" cy="22674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l" defTabSz="2533650">
            <a:lnSpc>
              <a:spcPct val="90000"/>
            </a:lnSpc>
            <a:spcBef>
              <a:spcPct val="0"/>
            </a:spcBef>
            <a:spcAft>
              <a:spcPct val="35000"/>
            </a:spcAft>
            <a:buNone/>
          </a:pPr>
          <a:r>
            <a:rPr lang="en-ID" sz="5700" b="1" kern="1200"/>
            <a:t>Pasal 28J  ayat 2 UUD 1945</a:t>
          </a:r>
          <a:endParaRPr lang="en-US" sz="5700" kern="1200"/>
        </a:p>
      </dsp:txBody>
      <dsp:txXfrm>
        <a:off x="110688" y="141583"/>
        <a:ext cx="4855695" cy="2046084"/>
      </dsp:txXfrm>
    </dsp:sp>
    <dsp:sp modelId="{E69FD5E2-FAB2-2B4B-B69C-9D752ED2D252}">
      <dsp:nvSpPr>
        <dsp:cNvPr id="0" name=""/>
        <dsp:cNvSpPr/>
      </dsp:nvSpPr>
      <dsp:spPr>
        <a:xfrm>
          <a:off x="0" y="2462515"/>
          <a:ext cx="5077071" cy="226746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l" defTabSz="2533650">
            <a:lnSpc>
              <a:spcPct val="90000"/>
            </a:lnSpc>
            <a:spcBef>
              <a:spcPct val="0"/>
            </a:spcBef>
            <a:spcAft>
              <a:spcPct val="35000"/>
            </a:spcAft>
            <a:buNone/>
          </a:pPr>
          <a:r>
            <a:rPr lang="en-ID" sz="5700" kern="1200"/>
            <a:t>Pasal 24 dan 25 CDHRI</a:t>
          </a:r>
          <a:endParaRPr lang="en-US" sz="5700" kern="1200"/>
        </a:p>
      </dsp:txBody>
      <dsp:txXfrm>
        <a:off x="110688" y="2573203"/>
        <a:ext cx="4855695" cy="20460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1416D-C556-7E4A-A606-4DB17751340A}">
      <dsp:nvSpPr>
        <dsp:cNvPr id="0" name=""/>
        <dsp:cNvSpPr/>
      </dsp:nvSpPr>
      <dsp:spPr>
        <a:xfrm>
          <a:off x="314088" y="0"/>
          <a:ext cx="5885426" cy="5885426"/>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FC5BEF-3D68-0F4B-A65A-E563AA8481DC}">
      <dsp:nvSpPr>
        <dsp:cNvPr id="0" name=""/>
        <dsp:cNvSpPr/>
      </dsp:nvSpPr>
      <dsp:spPr>
        <a:xfrm>
          <a:off x="873204" y="559115"/>
          <a:ext cx="2295316" cy="229531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Adanya ukuran yang jelas disertai indicator-indicator yang dapat digunakan untuk membuat indek</a:t>
          </a:r>
          <a:endParaRPr lang="en-US" sz="1900" kern="1200"/>
        </a:p>
      </dsp:txBody>
      <dsp:txXfrm>
        <a:off x="985252" y="671163"/>
        <a:ext cx="2071220" cy="2071220"/>
      </dsp:txXfrm>
    </dsp:sp>
    <dsp:sp modelId="{A1C03167-A13F-F745-BB64-16BEA233A205}">
      <dsp:nvSpPr>
        <dsp:cNvPr id="0" name=""/>
        <dsp:cNvSpPr/>
      </dsp:nvSpPr>
      <dsp:spPr>
        <a:xfrm>
          <a:off x="3345083" y="559115"/>
          <a:ext cx="2295316" cy="2295316"/>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Adanya target capaian minimal untuk pemerintah pusat atau pemerintah daerah </a:t>
          </a:r>
          <a:endParaRPr lang="en-US" sz="1900" kern="1200"/>
        </a:p>
      </dsp:txBody>
      <dsp:txXfrm>
        <a:off x="3457131" y="671163"/>
        <a:ext cx="2071220" cy="2071220"/>
      </dsp:txXfrm>
    </dsp:sp>
    <dsp:sp modelId="{D19CC427-DD60-D043-92A7-946515A155BE}">
      <dsp:nvSpPr>
        <dsp:cNvPr id="0" name=""/>
        <dsp:cNvSpPr/>
      </dsp:nvSpPr>
      <dsp:spPr>
        <a:xfrm>
          <a:off x="873204" y="3030994"/>
          <a:ext cx="2295316" cy="2295316"/>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Menggunakan berbagai strategi dan jalur seperti jalur politik, hukum, pendidikan , seni dan budaya.</a:t>
          </a:r>
          <a:endParaRPr lang="en-US" sz="1900" kern="1200"/>
        </a:p>
      </dsp:txBody>
      <dsp:txXfrm>
        <a:off x="985252" y="3143042"/>
        <a:ext cx="2071220" cy="2071220"/>
      </dsp:txXfrm>
    </dsp:sp>
    <dsp:sp modelId="{F95B05E7-BCAC-AF45-91B3-6824B9E72F69}">
      <dsp:nvSpPr>
        <dsp:cNvPr id="0" name=""/>
        <dsp:cNvSpPr/>
      </dsp:nvSpPr>
      <dsp:spPr>
        <a:xfrm>
          <a:off x="3345083" y="3030994"/>
          <a:ext cx="2295316" cy="2295316"/>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Umumkan ranking atau indek masing-masing daerah (reward and punishment).</a:t>
          </a:r>
          <a:endParaRPr lang="en-US" sz="1900" kern="1200"/>
        </a:p>
      </dsp:txBody>
      <dsp:txXfrm>
        <a:off x="3457131" y="3143042"/>
        <a:ext cx="2071220" cy="20712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05B12-A607-1043-AE77-73D88151FC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DB571B-516F-4948-8D11-ABDDC07CC8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658338-BE63-F643-8261-73864FB3E29F}"/>
              </a:ext>
            </a:extLst>
          </p:cNvPr>
          <p:cNvSpPr>
            <a:spLocks noGrp="1"/>
          </p:cNvSpPr>
          <p:nvPr>
            <p:ph type="dt" sz="half" idx="10"/>
          </p:nvPr>
        </p:nvSpPr>
        <p:spPr/>
        <p:txBody>
          <a:bodyPr/>
          <a:lstStyle/>
          <a:p>
            <a:fld id="{AA18E579-5DE4-DB45-A6EC-C8888A220A79}" type="datetimeFigureOut">
              <a:rPr lang="en-US" smtClean="0"/>
              <a:t>11/15/20</a:t>
            </a:fld>
            <a:endParaRPr lang="en-US"/>
          </a:p>
        </p:txBody>
      </p:sp>
      <p:sp>
        <p:nvSpPr>
          <p:cNvPr id="5" name="Footer Placeholder 4">
            <a:extLst>
              <a:ext uri="{FF2B5EF4-FFF2-40B4-BE49-F238E27FC236}">
                <a16:creationId xmlns:a16="http://schemas.microsoft.com/office/drawing/2014/main" id="{8A11F21E-131F-0D48-94FC-D14C86D7EF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0F3559-C6B9-A24E-B083-6ACB280221F5}"/>
              </a:ext>
            </a:extLst>
          </p:cNvPr>
          <p:cNvSpPr>
            <a:spLocks noGrp="1"/>
          </p:cNvSpPr>
          <p:nvPr>
            <p:ph type="sldNum" sz="quarter" idx="12"/>
          </p:nvPr>
        </p:nvSpPr>
        <p:spPr/>
        <p:txBody>
          <a:bodyPr/>
          <a:lstStyle/>
          <a:p>
            <a:fld id="{55C352B6-76E7-C545-B673-1C642D8423B9}" type="slidenum">
              <a:rPr lang="en-US" smtClean="0"/>
              <a:t>‹#›</a:t>
            </a:fld>
            <a:endParaRPr lang="en-US"/>
          </a:p>
        </p:txBody>
      </p:sp>
    </p:spTree>
    <p:extLst>
      <p:ext uri="{BB962C8B-B14F-4D97-AF65-F5344CB8AC3E}">
        <p14:creationId xmlns:p14="http://schemas.microsoft.com/office/powerpoint/2010/main" val="565043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70550-E277-5847-AECC-D43CA6FE2A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41AB8F-8033-2C4A-9CD0-DA48C23701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99F320-6E8E-0A46-A8F1-1B4BAF1E2F74}"/>
              </a:ext>
            </a:extLst>
          </p:cNvPr>
          <p:cNvSpPr>
            <a:spLocks noGrp="1"/>
          </p:cNvSpPr>
          <p:nvPr>
            <p:ph type="dt" sz="half" idx="10"/>
          </p:nvPr>
        </p:nvSpPr>
        <p:spPr/>
        <p:txBody>
          <a:bodyPr/>
          <a:lstStyle/>
          <a:p>
            <a:fld id="{AA18E579-5DE4-DB45-A6EC-C8888A220A79}" type="datetimeFigureOut">
              <a:rPr lang="en-US" smtClean="0"/>
              <a:t>11/15/20</a:t>
            </a:fld>
            <a:endParaRPr lang="en-US"/>
          </a:p>
        </p:txBody>
      </p:sp>
      <p:sp>
        <p:nvSpPr>
          <p:cNvPr id="5" name="Footer Placeholder 4">
            <a:extLst>
              <a:ext uri="{FF2B5EF4-FFF2-40B4-BE49-F238E27FC236}">
                <a16:creationId xmlns:a16="http://schemas.microsoft.com/office/drawing/2014/main" id="{3C1B169E-BA9E-334C-B98D-D5F0133A29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50A4D0-E85A-0E46-81EE-C67727CBC889}"/>
              </a:ext>
            </a:extLst>
          </p:cNvPr>
          <p:cNvSpPr>
            <a:spLocks noGrp="1"/>
          </p:cNvSpPr>
          <p:nvPr>
            <p:ph type="sldNum" sz="quarter" idx="12"/>
          </p:nvPr>
        </p:nvSpPr>
        <p:spPr/>
        <p:txBody>
          <a:bodyPr/>
          <a:lstStyle/>
          <a:p>
            <a:fld id="{55C352B6-76E7-C545-B673-1C642D8423B9}" type="slidenum">
              <a:rPr lang="en-US" smtClean="0"/>
              <a:t>‹#›</a:t>
            </a:fld>
            <a:endParaRPr lang="en-US"/>
          </a:p>
        </p:txBody>
      </p:sp>
    </p:spTree>
    <p:extLst>
      <p:ext uri="{BB962C8B-B14F-4D97-AF65-F5344CB8AC3E}">
        <p14:creationId xmlns:p14="http://schemas.microsoft.com/office/powerpoint/2010/main" val="870767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0EC54A-7B20-9A46-A66C-CEE4AC0D14B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BF5C41-1CE5-6C44-B10B-5B010029B2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6204A0-3CB3-AB49-B88D-A882CD03C77D}"/>
              </a:ext>
            </a:extLst>
          </p:cNvPr>
          <p:cNvSpPr>
            <a:spLocks noGrp="1"/>
          </p:cNvSpPr>
          <p:nvPr>
            <p:ph type="dt" sz="half" idx="10"/>
          </p:nvPr>
        </p:nvSpPr>
        <p:spPr/>
        <p:txBody>
          <a:bodyPr/>
          <a:lstStyle/>
          <a:p>
            <a:fld id="{AA18E579-5DE4-DB45-A6EC-C8888A220A79}" type="datetimeFigureOut">
              <a:rPr lang="en-US" smtClean="0"/>
              <a:t>11/15/20</a:t>
            </a:fld>
            <a:endParaRPr lang="en-US"/>
          </a:p>
        </p:txBody>
      </p:sp>
      <p:sp>
        <p:nvSpPr>
          <p:cNvPr id="5" name="Footer Placeholder 4">
            <a:extLst>
              <a:ext uri="{FF2B5EF4-FFF2-40B4-BE49-F238E27FC236}">
                <a16:creationId xmlns:a16="http://schemas.microsoft.com/office/drawing/2014/main" id="{F7B3F27D-9ADA-4E4C-82F3-DE43CF43A8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80A53F-D304-9C4D-AF46-18C20E076E9D}"/>
              </a:ext>
            </a:extLst>
          </p:cNvPr>
          <p:cNvSpPr>
            <a:spLocks noGrp="1"/>
          </p:cNvSpPr>
          <p:nvPr>
            <p:ph type="sldNum" sz="quarter" idx="12"/>
          </p:nvPr>
        </p:nvSpPr>
        <p:spPr/>
        <p:txBody>
          <a:bodyPr/>
          <a:lstStyle/>
          <a:p>
            <a:fld id="{55C352B6-76E7-C545-B673-1C642D8423B9}" type="slidenum">
              <a:rPr lang="en-US" smtClean="0"/>
              <a:t>‹#›</a:t>
            </a:fld>
            <a:endParaRPr lang="en-US"/>
          </a:p>
        </p:txBody>
      </p:sp>
    </p:spTree>
    <p:extLst>
      <p:ext uri="{BB962C8B-B14F-4D97-AF65-F5344CB8AC3E}">
        <p14:creationId xmlns:p14="http://schemas.microsoft.com/office/powerpoint/2010/main" val="917744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16772-7B7B-0B4B-A1D1-91C6871D87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6A5F2C-D419-B240-AD57-4188BA4AD0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C117E0-0E67-CD49-8D16-2CEAD3A08D3A}"/>
              </a:ext>
            </a:extLst>
          </p:cNvPr>
          <p:cNvSpPr>
            <a:spLocks noGrp="1"/>
          </p:cNvSpPr>
          <p:nvPr>
            <p:ph type="dt" sz="half" idx="10"/>
          </p:nvPr>
        </p:nvSpPr>
        <p:spPr/>
        <p:txBody>
          <a:bodyPr/>
          <a:lstStyle/>
          <a:p>
            <a:fld id="{AA18E579-5DE4-DB45-A6EC-C8888A220A79}" type="datetimeFigureOut">
              <a:rPr lang="en-US" smtClean="0"/>
              <a:t>11/15/20</a:t>
            </a:fld>
            <a:endParaRPr lang="en-US"/>
          </a:p>
        </p:txBody>
      </p:sp>
      <p:sp>
        <p:nvSpPr>
          <p:cNvPr id="5" name="Footer Placeholder 4">
            <a:extLst>
              <a:ext uri="{FF2B5EF4-FFF2-40B4-BE49-F238E27FC236}">
                <a16:creationId xmlns:a16="http://schemas.microsoft.com/office/drawing/2014/main" id="{5BBC815B-37E0-084C-8634-86E13E734D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64E0BE-91C8-1040-A215-FD2828CBDC4C}"/>
              </a:ext>
            </a:extLst>
          </p:cNvPr>
          <p:cNvSpPr>
            <a:spLocks noGrp="1"/>
          </p:cNvSpPr>
          <p:nvPr>
            <p:ph type="sldNum" sz="quarter" idx="12"/>
          </p:nvPr>
        </p:nvSpPr>
        <p:spPr/>
        <p:txBody>
          <a:bodyPr/>
          <a:lstStyle/>
          <a:p>
            <a:fld id="{55C352B6-76E7-C545-B673-1C642D8423B9}" type="slidenum">
              <a:rPr lang="en-US" smtClean="0"/>
              <a:t>‹#›</a:t>
            </a:fld>
            <a:endParaRPr lang="en-US"/>
          </a:p>
        </p:txBody>
      </p:sp>
    </p:spTree>
    <p:extLst>
      <p:ext uri="{BB962C8B-B14F-4D97-AF65-F5344CB8AC3E}">
        <p14:creationId xmlns:p14="http://schemas.microsoft.com/office/powerpoint/2010/main" val="2081894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39660-7705-514C-B353-228A8438B8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F10E1C-4F7B-694A-9942-1533E2B906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F604D0-0DC9-DC4F-8C5D-37B1882771CA}"/>
              </a:ext>
            </a:extLst>
          </p:cNvPr>
          <p:cNvSpPr>
            <a:spLocks noGrp="1"/>
          </p:cNvSpPr>
          <p:nvPr>
            <p:ph type="dt" sz="half" idx="10"/>
          </p:nvPr>
        </p:nvSpPr>
        <p:spPr/>
        <p:txBody>
          <a:bodyPr/>
          <a:lstStyle/>
          <a:p>
            <a:fld id="{AA18E579-5DE4-DB45-A6EC-C8888A220A79}" type="datetimeFigureOut">
              <a:rPr lang="en-US" smtClean="0"/>
              <a:t>11/15/20</a:t>
            </a:fld>
            <a:endParaRPr lang="en-US"/>
          </a:p>
        </p:txBody>
      </p:sp>
      <p:sp>
        <p:nvSpPr>
          <p:cNvPr id="5" name="Footer Placeholder 4">
            <a:extLst>
              <a:ext uri="{FF2B5EF4-FFF2-40B4-BE49-F238E27FC236}">
                <a16:creationId xmlns:a16="http://schemas.microsoft.com/office/drawing/2014/main" id="{1F714ADB-869B-3749-868B-D708ABB141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CB2F37-0131-CC40-A553-DA0D194602E3}"/>
              </a:ext>
            </a:extLst>
          </p:cNvPr>
          <p:cNvSpPr>
            <a:spLocks noGrp="1"/>
          </p:cNvSpPr>
          <p:nvPr>
            <p:ph type="sldNum" sz="quarter" idx="12"/>
          </p:nvPr>
        </p:nvSpPr>
        <p:spPr/>
        <p:txBody>
          <a:bodyPr/>
          <a:lstStyle/>
          <a:p>
            <a:fld id="{55C352B6-76E7-C545-B673-1C642D8423B9}" type="slidenum">
              <a:rPr lang="en-US" smtClean="0"/>
              <a:t>‹#›</a:t>
            </a:fld>
            <a:endParaRPr lang="en-US"/>
          </a:p>
        </p:txBody>
      </p:sp>
    </p:spTree>
    <p:extLst>
      <p:ext uri="{BB962C8B-B14F-4D97-AF65-F5344CB8AC3E}">
        <p14:creationId xmlns:p14="http://schemas.microsoft.com/office/powerpoint/2010/main" val="1038601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857CD-8D03-C542-8142-B438516B79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A12BB2-2492-2840-A5B3-3B3C341847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430A2B-E91F-0D4C-AC31-F3F6A24196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8F1C2F-6F03-A141-A553-798A598604EB}"/>
              </a:ext>
            </a:extLst>
          </p:cNvPr>
          <p:cNvSpPr>
            <a:spLocks noGrp="1"/>
          </p:cNvSpPr>
          <p:nvPr>
            <p:ph type="dt" sz="half" idx="10"/>
          </p:nvPr>
        </p:nvSpPr>
        <p:spPr/>
        <p:txBody>
          <a:bodyPr/>
          <a:lstStyle/>
          <a:p>
            <a:fld id="{AA18E579-5DE4-DB45-A6EC-C8888A220A79}" type="datetimeFigureOut">
              <a:rPr lang="en-US" smtClean="0"/>
              <a:t>11/15/20</a:t>
            </a:fld>
            <a:endParaRPr lang="en-US"/>
          </a:p>
        </p:txBody>
      </p:sp>
      <p:sp>
        <p:nvSpPr>
          <p:cNvPr id="6" name="Footer Placeholder 5">
            <a:extLst>
              <a:ext uri="{FF2B5EF4-FFF2-40B4-BE49-F238E27FC236}">
                <a16:creationId xmlns:a16="http://schemas.microsoft.com/office/drawing/2014/main" id="{523277A2-E457-2B4B-BA05-168A87DF57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33F5CF-7C16-AB4A-A515-0DD603541129}"/>
              </a:ext>
            </a:extLst>
          </p:cNvPr>
          <p:cNvSpPr>
            <a:spLocks noGrp="1"/>
          </p:cNvSpPr>
          <p:nvPr>
            <p:ph type="sldNum" sz="quarter" idx="12"/>
          </p:nvPr>
        </p:nvSpPr>
        <p:spPr/>
        <p:txBody>
          <a:bodyPr/>
          <a:lstStyle/>
          <a:p>
            <a:fld id="{55C352B6-76E7-C545-B673-1C642D8423B9}" type="slidenum">
              <a:rPr lang="en-US" smtClean="0"/>
              <a:t>‹#›</a:t>
            </a:fld>
            <a:endParaRPr lang="en-US"/>
          </a:p>
        </p:txBody>
      </p:sp>
    </p:spTree>
    <p:extLst>
      <p:ext uri="{BB962C8B-B14F-4D97-AF65-F5344CB8AC3E}">
        <p14:creationId xmlns:p14="http://schemas.microsoft.com/office/powerpoint/2010/main" val="29887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7C89B-4912-9B4D-852E-CA6737317A4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345A7A-2384-624B-BD24-038DA5CB40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3A6D8D-21AD-5642-A8D5-33E3343145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2E08B2-0918-DD43-959C-D2026AAD7F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A54006-5F77-0241-8A0F-C001FFDA22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3E3725-A209-484E-BB5E-2186ED2C547D}"/>
              </a:ext>
            </a:extLst>
          </p:cNvPr>
          <p:cNvSpPr>
            <a:spLocks noGrp="1"/>
          </p:cNvSpPr>
          <p:nvPr>
            <p:ph type="dt" sz="half" idx="10"/>
          </p:nvPr>
        </p:nvSpPr>
        <p:spPr/>
        <p:txBody>
          <a:bodyPr/>
          <a:lstStyle/>
          <a:p>
            <a:fld id="{AA18E579-5DE4-DB45-A6EC-C8888A220A79}" type="datetimeFigureOut">
              <a:rPr lang="en-US" smtClean="0"/>
              <a:t>11/15/20</a:t>
            </a:fld>
            <a:endParaRPr lang="en-US"/>
          </a:p>
        </p:txBody>
      </p:sp>
      <p:sp>
        <p:nvSpPr>
          <p:cNvPr id="8" name="Footer Placeholder 7">
            <a:extLst>
              <a:ext uri="{FF2B5EF4-FFF2-40B4-BE49-F238E27FC236}">
                <a16:creationId xmlns:a16="http://schemas.microsoft.com/office/drawing/2014/main" id="{815C679C-2939-D043-AA3B-393EC13CC29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C11518-5250-1841-B2AE-92636B6B81C9}"/>
              </a:ext>
            </a:extLst>
          </p:cNvPr>
          <p:cNvSpPr>
            <a:spLocks noGrp="1"/>
          </p:cNvSpPr>
          <p:nvPr>
            <p:ph type="sldNum" sz="quarter" idx="12"/>
          </p:nvPr>
        </p:nvSpPr>
        <p:spPr/>
        <p:txBody>
          <a:bodyPr/>
          <a:lstStyle/>
          <a:p>
            <a:fld id="{55C352B6-76E7-C545-B673-1C642D8423B9}" type="slidenum">
              <a:rPr lang="en-US" smtClean="0"/>
              <a:t>‹#›</a:t>
            </a:fld>
            <a:endParaRPr lang="en-US"/>
          </a:p>
        </p:txBody>
      </p:sp>
    </p:spTree>
    <p:extLst>
      <p:ext uri="{BB962C8B-B14F-4D97-AF65-F5344CB8AC3E}">
        <p14:creationId xmlns:p14="http://schemas.microsoft.com/office/powerpoint/2010/main" val="246756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B3CA4-2A0C-1041-AF65-F58143586C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E8BC75-FE2B-F542-B820-3794B990B85C}"/>
              </a:ext>
            </a:extLst>
          </p:cNvPr>
          <p:cNvSpPr>
            <a:spLocks noGrp="1"/>
          </p:cNvSpPr>
          <p:nvPr>
            <p:ph type="dt" sz="half" idx="10"/>
          </p:nvPr>
        </p:nvSpPr>
        <p:spPr/>
        <p:txBody>
          <a:bodyPr/>
          <a:lstStyle/>
          <a:p>
            <a:fld id="{AA18E579-5DE4-DB45-A6EC-C8888A220A79}" type="datetimeFigureOut">
              <a:rPr lang="en-US" smtClean="0"/>
              <a:t>11/15/20</a:t>
            </a:fld>
            <a:endParaRPr lang="en-US"/>
          </a:p>
        </p:txBody>
      </p:sp>
      <p:sp>
        <p:nvSpPr>
          <p:cNvPr id="4" name="Footer Placeholder 3">
            <a:extLst>
              <a:ext uri="{FF2B5EF4-FFF2-40B4-BE49-F238E27FC236}">
                <a16:creationId xmlns:a16="http://schemas.microsoft.com/office/drawing/2014/main" id="{C7FA6415-75C4-7F42-97CC-CD5E933186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9C8F28-9B19-9A47-85AD-12E31B657435}"/>
              </a:ext>
            </a:extLst>
          </p:cNvPr>
          <p:cNvSpPr>
            <a:spLocks noGrp="1"/>
          </p:cNvSpPr>
          <p:nvPr>
            <p:ph type="sldNum" sz="quarter" idx="12"/>
          </p:nvPr>
        </p:nvSpPr>
        <p:spPr/>
        <p:txBody>
          <a:bodyPr/>
          <a:lstStyle/>
          <a:p>
            <a:fld id="{55C352B6-76E7-C545-B673-1C642D8423B9}" type="slidenum">
              <a:rPr lang="en-US" smtClean="0"/>
              <a:t>‹#›</a:t>
            </a:fld>
            <a:endParaRPr lang="en-US"/>
          </a:p>
        </p:txBody>
      </p:sp>
    </p:spTree>
    <p:extLst>
      <p:ext uri="{BB962C8B-B14F-4D97-AF65-F5344CB8AC3E}">
        <p14:creationId xmlns:p14="http://schemas.microsoft.com/office/powerpoint/2010/main" val="588636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74988F-0B5A-5949-966D-54F743F713DE}"/>
              </a:ext>
            </a:extLst>
          </p:cNvPr>
          <p:cNvSpPr>
            <a:spLocks noGrp="1"/>
          </p:cNvSpPr>
          <p:nvPr>
            <p:ph type="dt" sz="half" idx="10"/>
          </p:nvPr>
        </p:nvSpPr>
        <p:spPr/>
        <p:txBody>
          <a:bodyPr/>
          <a:lstStyle/>
          <a:p>
            <a:fld id="{AA18E579-5DE4-DB45-A6EC-C8888A220A79}" type="datetimeFigureOut">
              <a:rPr lang="en-US" smtClean="0"/>
              <a:t>11/15/20</a:t>
            </a:fld>
            <a:endParaRPr lang="en-US"/>
          </a:p>
        </p:txBody>
      </p:sp>
      <p:sp>
        <p:nvSpPr>
          <p:cNvPr id="3" name="Footer Placeholder 2">
            <a:extLst>
              <a:ext uri="{FF2B5EF4-FFF2-40B4-BE49-F238E27FC236}">
                <a16:creationId xmlns:a16="http://schemas.microsoft.com/office/drawing/2014/main" id="{6F1B798E-C772-9848-BA0B-7EFB98CC4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36EFB0-66B2-6A45-98E2-BB389BD3BB88}"/>
              </a:ext>
            </a:extLst>
          </p:cNvPr>
          <p:cNvSpPr>
            <a:spLocks noGrp="1"/>
          </p:cNvSpPr>
          <p:nvPr>
            <p:ph type="sldNum" sz="quarter" idx="12"/>
          </p:nvPr>
        </p:nvSpPr>
        <p:spPr/>
        <p:txBody>
          <a:bodyPr/>
          <a:lstStyle/>
          <a:p>
            <a:fld id="{55C352B6-76E7-C545-B673-1C642D8423B9}" type="slidenum">
              <a:rPr lang="en-US" smtClean="0"/>
              <a:t>‹#›</a:t>
            </a:fld>
            <a:endParaRPr lang="en-US"/>
          </a:p>
        </p:txBody>
      </p:sp>
    </p:spTree>
    <p:extLst>
      <p:ext uri="{BB962C8B-B14F-4D97-AF65-F5344CB8AC3E}">
        <p14:creationId xmlns:p14="http://schemas.microsoft.com/office/powerpoint/2010/main" val="2212827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0B294-D957-3542-A9FA-9FE24A7F4D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561327-94BE-BD44-B578-5326FCBC18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D99561-4058-C846-A8C1-7EC714A539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8E0F6D-B59F-AD41-A412-1DC58E9934AE}"/>
              </a:ext>
            </a:extLst>
          </p:cNvPr>
          <p:cNvSpPr>
            <a:spLocks noGrp="1"/>
          </p:cNvSpPr>
          <p:nvPr>
            <p:ph type="dt" sz="half" idx="10"/>
          </p:nvPr>
        </p:nvSpPr>
        <p:spPr/>
        <p:txBody>
          <a:bodyPr/>
          <a:lstStyle/>
          <a:p>
            <a:fld id="{AA18E579-5DE4-DB45-A6EC-C8888A220A79}" type="datetimeFigureOut">
              <a:rPr lang="en-US" smtClean="0"/>
              <a:t>11/15/20</a:t>
            </a:fld>
            <a:endParaRPr lang="en-US"/>
          </a:p>
        </p:txBody>
      </p:sp>
      <p:sp>
        <p:nvSpPr>
          <p:cNvPr id="6" name="Footer Placeholder 5">
            <a:extLst>
              <a:ext uri="{FF2B5EF4-FFF2-40B4-BE49-F238E27FC236}">
                <a16:creationId xmlns:a16="http://schemas.microsoft.com/office/drawing/2014/main" id="{F34E5159-412B-F742-8015-E7BA49ADFD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C4D63F-E0F2-3A49-9FE9-84301F7C2E13}"/>
              </a:ext>
            </a:extLst>
          </p:cNvPr>
          <p:cNvSpPr>
            <a:spLocks noGrp="1"/>
          </p:cNvSpPr>
          <p:nvPr>
            <p:ph type="sldNum" sz="quarter" idx="12"/>
          </p:nvPr>
        </p:nvSpPr>
        <p:spPr/>
        <p:txBody>
          <a:bodyPr/>
          <a:lstStyle/>
          <a:p>
            <a:fld id="{55C352B6-76E7-C545-B673-1C642D8423B9}" type="slidenum">
              <a:rPr lang="en-US" smtClean="0"/>
              <a:t>‹#›</a:t>
            </a:fld>
            <a:endParaRPr lang="en-US"/>
          </a:p>
        </p:txBody>
      </p:sp>
    </p:spTree>
    <p:extLst>
      <p:ext uri="{BB962C8B-B14F-4D97-AF65-F5344CB8AC3E}">
        <p14:creationId xmlns:p14="http://schemas.microsoft.com/office/powerpoint/2010/main" val="784587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793B0-083C-9E44-A099-8F2C9F2284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723649-080F-FA4D-9AB1-D2FDD532DB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770841-025F-7843-AEE2-767A60FFA9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EBB826-BAD8-B24B-9EC8-18BCE118695C}"/>
              </a:ext>
            </a:extLst>
          </p:cNvPr>
          <p:cNvSpPr>
            <a:spLocks noGrp="1"/>
          </p:cNvSpPr>
          <p:nvPr>
            <p:ph type="dt" sz="half" idx="10"/>
          </p:nvPr>
        </p:nvSpPr>
        <p:spPr/>
        <p:txBody>
          <a:bodyPr/>
          <a:lstStyle/>
          <a:p>
            <a:fld id="{AA18E579-5DE4-DB45-A6EC-C8888A220A79}" type="datetimeFigureOut">
              <a:rPr lang="en-US" smtClean="0"/>
              <a:t>11/15/20</a:t>
            </a:fld>
            <a:endParaRPr lang="en-US"/>
          </a:p>
        </p:txBody>
      </p:sp>
      <p:sp>
        <p:nvSpPr>
          <p:cNvPr id="6" name="Footer Placeholder 5">
            <a:extLst>
              <a:ext uri="{FF2B5EF4-FFF2-40B4-BE49-F238E27FC236}">
                <a16:creationId xmlns:a16="http://schemas.microsoft.com/office/drawing/2014/main" id="{DAE87878-4790-EA42-A5EA-AA3C1CD93E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7E4BE8-C561-D44B-855F-E87011C930F2}"/>
              </a:ext>
            </a:extLst>
          </p:cNvPr>
          <p:cNvSpPr>
            <a:spLocks noGrp="1"/>
          </p:cNvSpPr>
          <p:nvPr>
            <p:ph type="sldNum" sz="quarter" idx="12"/>
          </p:nvPr>
        </p:nvSpPr>
        <p:spPr/>
        <p:txBody>
          <a:bodyPr/>
          <a:lstStyle/>
          <a:p>
            <a:fld id="{55C352B6-76E7-C545-B673-1C642D8423B9}" type="slidenum">
              <a:rPr lang="en-US" smtClean="0"/>
              <a:t>‹#›</a:t>
            </a:fld>
            <a:endParaRPr lang="en-US"/>
          </a:p>
        </p:txBody>
      </p:sp>
    </p:spTree>
    <p:extLst>
      <p:ext uri="{BB962C8B-B14F-4D97-AF65-F5344CB8AC3E}">
        <p14:creationId xmlns:p14="http://schemas.microsoft.com/office/powerpoint/2010/main" val="26780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254EC5-3C8A-7947-994B-56E29B3165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B11F50-5AC8-CE47-8D3B-1616FB9A58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A09357-58AD-4F4F-8BC4-57063B6EEE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18E579-5DE4-DB45-A6EC-C8888A220A79}" type="datetimeFigureOut">
              <a:rPr lang="en-US" smtClean="0"/>
              <a:t>11/15/20</a:t>
            </a:fld>
            <a:endParaRPr lang="en-US"/>
          </a:p>
        </p:txBody>
      </p:sp>
      <p:sp>
        <p:nvSpPr>
          <p:cNvPr id="5" name="Footer Placeholder 4">
            <a:extLst>
              <a:ext uri="{FF2B5EF4-FFF2-40B4-BE49-F238E27FC236}">
                <a16:creationId xmlns:a16="http://schemas.microsoft.com/office/drawing/2014/main" id="{9AD7C27F-E3AC-CD42-82D1-9459B49A08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82B61B-43B4-1847-A9F1-EB79E110B0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352B6-76E7-C545-B673-1C642D8423B9}" type="slidenum">
              <a:rPr lang="en-US" smtClean="0"/>
              <a:t>‹#›</a:t>
            </a:fld>
            <a:endParaRPr lang="en-US"/>
          </a:p>
        </p:txBody>
      </p:sp>
    </p:spTree>
    <p:extLst>
      <p:ext uri="{BB962C8B-B14F-4D97-AF65-F5344CB8AC3E}">
        <p14:creationId xmlns:p14="http://schemas.microsoft.com/office/powerpoint/2010/main" val="1230436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forbes.com/sites/tommybeer/2020/10/06/biden-vows-to-protect-abortion-rights-provoking-harsh-response-from-trump/?sh=43429f062051" TargetMode="External"/><Relationship Id="rId2" Type="http://schemas.openxmlformats.org/officeDocument/2006/relationships/hyperlink" Target="https://www.washingtonpost.com/politics/2019/10/15/october-democratic-debate-transcrip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27427488-068E-4B55-AC8D-CD070B8CD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45" name="Group 44">
            <a:extLst>
              <a:ext uri="{FF2B5EF4-FFF2-40B4-BE49-F238E27FC236}">
                <a16:creationId xmlns:a16="http://schemas.microsoft.com/office/drawing/2014/main" id="{26F04285-66B0-4456-AA85-E0585645B4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6858001"/>
            <a:chOff x="7467600" y="0"/>
            <a:chExt cx="4724400" cy="6858000"/>
          </a:xfrm>
        </p:grpSpPr>
        <p:sp>
          <p:nvSpPr>
            <p:cNvPr id="46" name="Rectangle 45">
              <a:extLst>
                <a:ext uri="{FF2B5EF4-FFF2-40B4-BE49-F238E27FC236}">
                  <a16:creationId xmlns:a16="http://schemas.microsoft.com/office/drawing/2014/main" id="{335ABF53-FBF9-4F3B-9EE5-E91670DE89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7D57A4D9-B240-4B49-BE42-829966FFB5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9" name="Freeform: Shape 48">
            <a:extLst>
              <a:ext uri="{FF2B5EF4-FFF2-40B4-BE49-F238E27FC236}">
                <a16:creationId xmlns:a16="http://schemas.microsoft.com/office/drawing/2014/main" id="{6E9BF938-6ACA-48CA-84BD-64B03EA58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custGeom>
            <a:avLst/>
            <a:gdLst>
              <a:gd name="connsiteX0" fmla="*/ 369702 w 12192002"/>
              <a:gd name="connsiteY0" fmla="*/ 6712169 h 6858000"/>
              <a:gd name="connsiteX1" fmla="*/ 366575 w 12192002"/>
              <a:gd name="connsiteY1" fmla="*/ 6715556 h 6858000"/>
              <a:gd name="connsiteX2" fmla="*/ 371637 w 12192002"/>
              <a:gd name="connsiteY2" fmla="*/ 6713954 h 6858000"/>
              <a:gd name="connsiteX3" fmla="*/ 7392322 w 12192002"/>
              <a:gd name="connsiteY3" fmla="*/ 6658238 h 6858000"/>
              <a:gd name="connsiteX4" fmla="*/ 7611337 w 12192002"/>
              <a:gd name="connsiteY4" fmla="*/ 6732821 h 6858000"/>
              <a:gd name="connsiteX5" fmla="*/ 7955762 w 12192002"/>
              <a:gd name="connsiteY5" fmla="*/ 6842006 h 6858000"/>
              <a:gd name="connsiteX6" fmla="*/ 7512455 w 12192002"/>
              <a:gd name="connsiteY6" fmla="*/ 6674734 h 6858000"/>
              <a:gd name="connsiteX7" fmla="*/ 9928143 w 12192002"/>
              <a:gd name="connsiteY7" fmla="*/ 6515312 h 6858000"/>
              <a:gd name="connsiteX8" fmla="*/ 9753801 w 12192002"/>
              <a:gd name="connsiteY8" fmla="*/ 6525103 h 6858000"/>
              <a:gd name="connsiteX9" fmla="*/ 9578027 w 12192002"/>
              <a:gd name="connsiteY9" fmla="*/ 6532104 h 6858000"/>
              <a:gd name="connsiteX10" fmla="*/ 9424342 w 12192002"/>
              <a:gd name="connsiteY10" fmla="*/ 6528403 h 6858000"/>
              <a:gd name="connsiteX11" fmla="*/ 9001907 w 12192002"/>
              <a:gd name="connsiteY11" fmla="*/ 6560369 h 6858000"/>
              <a:gd name="connsiteX12" fmla="*/ 8922138 w 12192002"/>
              <a:gd name="connsiteY12" fmla="*/ 6591702 h 6858000"/>
              <a:gd name="connsiteX13" fmla="*/ 9087550 w 12192002"/>
              <a:gd name="connsiteY13" fmla="*/ 6599765 h 6858000"/>
              <a:gd name="connsiteX14" fmla="*/ 9512475 w 12192002"/>
              <a:gd name="connsiteY14" fmla="*/ 6563693 h 6858000"/>
              <a:gd name="connsiteX15" fmla="*/ 9928143 w 12192002"/>
              <a:gd name="connsiteY15" fmla="*/ 6515312 h 6858000"/>
              <a:gd name="connsiteX16" fmla="*/ 9351220 w 12192002"/>
              <a:gd name="connsiteY16" fmla="*/ 6459370 h 6858000"/>
              <a:gd name="connsiteX17" fmla="*/ 8999756 w 12192002"/>
              <a:gd name="connsiteY17" fmla="*/ 6529929 h 6858000"/>
              <a:gd name="connsiteX18" fmla="*/ 9425830 w 12192002"/>
              <a:gd name="connsiteY18" fmla="*/ 6498517 h 6858000"/>
              <a:gd name="connsiteX19" fmla="*/ 9578307 w 12192002"/>
              <a:gd name="connsiteY19" fmla="*/ 6502035 h 6858000"/>
              <a:gd name="connsiteX20" fmla="*/ 9752771 w 12192002"/>
              <a:gd name="connsiteY20" fmla="*/ 6495471 h 6858000"/>
              <a:gd name="connsiteX21" fmla="*/ 9852779 w 12192002"/>
              <a:gd name="connsiteY21" fmla="*/ 6489665 h 6858000"/>
              <a:gd name="connsiteX22" fmla="*/ 9694862 w 12192002"/>
              <a:gd name="connsiteY22" fmla="*/ 6473140 h 6858000"/>
              <a:gd name="connsiteX23" fmla="*/ 9351220 w 12192002"/>
              <a:gd name="connsiteY23" fmla="*/ 6459370 h 6858000"/>
              <a:gd name="connsiteX24" fmla="*/ 1019354 w 12192002"/>
              <a:gd name="connsiteY24" fmla="*/ 6315006 h 6858000"/>
              <a:gd name="connsiteX25" fmla="*/ 441046 w 12192002"/>
              <a:gd name="connsiteY25" fmla="*/ 6691153 h 6858000"/>
              <a:gd name="connsiteX26" fmla="*/ 1019354 w 12192002"/>
              <a:gd name="connsiteY26" fmla="*/ 6315006 h 6858000"/>
              <a:gd name="connsiteX27" fmla="*/ 991680 w 12192002"/>
              <a:gd name="connsiteY27" fmla="*/ 6298413 h 6858000"/>
              <a:gd name="connsiteX28" fmla="*/ 409060 w 12192002"/>
              <a:gd name="connsiteY28" fmla="*/ 6671470 h 6858000"/>
              <a:gd name="connsiteX29" fmla="*/ 991680 w 12192002"/>
              <a:gd name="connsiteY29" fmla="*/ 6298413 h 6858000"/>
              <a:gd name="connsiteX30" fmla="*/ 7254615 w 12192002"/>
              <a:gd name="connsiteY30" fmla="*/ 5911918 h 6858000"/>
              <a:gd name="connsiteX31" fmla="*/ 7312589 w 12192002"/>
              <a:gd name="connsiteY31" fmla="*/ 5982309 h 6858000"/>
              <a:gd name="connsiteX32" fmla="*/ 7580896 w 12192002"/>
              <a:gd name="connsiteY32" fmla="*/ 6402069 h 6858000"/>
              <a:gd name="connsiteX33" fmla="*/ 7990862 w 12192002"/>
              <a:gd name="connsiteY33" fmla="*/ 6807025 h 6858000"/>
              <a:gd name="connsiteX34" fmla="*/ 7871964 w 12192002"/>
              <a:gd name="connsiteY34" fmla="*/ 6649139 h 6858000"/>
              <a:gd name="connsiteX35" fmla="*/ 7859674 w 12192002"/>
              <a:gd name="connsiteY35" fmla="*/ 6636358 h 6858000"/>
              <a:gd name="connsiteX36" fmla="*/ 7545050 w 12192002"/>
              <a:gd name="connsiteY36" fmla="*/ 6260110 h 6858000"/>
              <a:gd name="connsiteX37" fmla="*/ 7254615 w 12192002"/>
              <a:gd name="connsiteY37" fmla="*/ 5911918 h 6858000"/>
              <a:gd name="connsiteX38" fmla="*/ 9078855 w 12192002"/>
              <a:gd name="connsiteY38" fmla="*/ 5884754 h 6858000"/>
              <a:gd name="connsiteX39" fmla="*/ 8825188 w 12192002"/>
              <a:gd name="connsiteY39" fmla="*/ 6496752 h 6858000"/>
              <a:gd name="connsiteX40" fmla="*/ 9078855 w 12192002"/>
              <a:gd name="connsiteY40" fmla="*/ 5884754 h 6858000"/>
              <a:gd name="connsiteX41" fmla="*/ 9113805 w 12192002"/>
              <a:gd name="connsiteY41" fmla="*/ 5883072 h 6858000"/>
              <a:gd name="connsiteX42" fmla="*/ 8855200 w 12192002"/>
              <a:gd name="connsiteY42" fmla="*/ 6494950 h 6858000"/>
              <a:gd name="connsiteX43" fmla="*/ 9113805 w 12192002"/>
              <a:gd name="connsiteY43" fmla="*/ 5883072 h 6858000"/>
              <a:gd name="connsiteX44" fmla="*/ 9123940 w 12192002"/>
              <a:gd name="connsiteY44" fmla="*/ 5825040 h 6858000"/>
              <a:gd name="connsiteX45" fmla="*/ 9120846 w 12192002"/>
              <a:gd name="connsiteY45" fmla="*/ 5829053 h 6858000"/>
              <a:gd name="connsiteX46" fmla="*/ 9123267 w 12192002"/>
              <a:gd name="connsiteY46" fmla="*/ 5829425 h 6858000"/>
              <a:gd name="connsiteX47" fmla="*/ 103333 w 12192002"/>
              <a:gd name="connsiteY47" fmla="*/ 5699602 h 6858000"/>
              <a:gd name="connsiteX48" fmla="*/ 233938 w 12192002"/>
              <a:gd name="connsiteY48" fmla="*/ 5809416 h 6858000"/>
              <a:gd name="connsiteX49" fmla="*/ 883580 w 12192002"/>
              <a:gd name="connsiteY49" fmla="*/ 6180710 h 6858000"/>
              <a:gd name="connsiteX50" fmla="*/ 487337 w 12192002"/>
              <a:gd name="connsiteY50" fmla="*/ 5950182 h 6858000"/>
              <a:gd name="connsiteX51" fmla="*/ 354051 w 12192002"/>
              <a:gd name="connsiteY51" fmla="*/ 5854912 h 6858000"/>
              <a:gd name="connsiteX52" fmla="*/ 195436 w 12192002"/>
              <a:gd name="connsiteY52" fmla="*/ 5755068 h 6858000"/>
              <a:gd name="connsiteX53" fmla="*/ 5539432 w 12192002"/>
              <a:gd name="connsiteY53" fmla="*/ 5642928 h 6858000"/>
              <a:gd name="connsiteX54" fmla="*/ 5555462 w 12192002"/>
              <a:gd name="connsiteY54" fmla="*/ 5694454 h 6858000"/>
              <a:gd name="connsiteX55" fmla="*/ 5828270 w 12192002"/>
              <a:gd name="connsiteY55" fmla="*/ 6320663 h 6858000"/>
              <a:gd name="connsiteX56" fmla="*/ 5947416 w 12192002"/>
              <a:gd name="connsiteY56" fmla="*/ 6574846 h 6858000"/>
              <a:gd name="connsiteX57" fmla="*/ 5539432 w 12192002"/>
              <a:gd name="connsiteY57" fmla="*/ 5642928 h 6858000"/>
              <a:gd name="connsiteX58" fmla="*/ 51253 w 12192002"/>
              <a:gd name="connsiteY58" fmla="*/ 5631825 h 6858000"/>
              <a:gd name="connsiteX59" fmla="*/ 211622 w 12192002"/>
              <a:gd name="connsiteY59" fmla="*/ 5728803 h 6858000"/>
              <a:gd name="connsiteX60" fmla="*/ 371652 w 12192002"/>
              <a:gd name="connsiteY60" fmla="*/ 5829062 h 6858000"/>
              <a:gd name="connsiteX61" fmla="*/ 505903 w 12192002"/>
              <a:gd name="connsiteY61" fmla="*/ 5925221 h 6858000"/>
              <a:gd name="connsiteX62" fmla="*/ 899240 w 12192002"/>
              <a:gd name="connsiteY62" fmla="*/ 6153068 h 6858000"/>
              <a:gd name="connsiteX63" fmla="*/ 988114 w 12192002"/>
              <a:gd name="connsiteY63" fmla="*/ 6174204 h 6858000"/>
              <a:gd name="connsiteX64" fmla="*/ 845971 w 12192002"/>
              <a:gd name="connsiteY64" fmla="*/ 6067177 h 6858000"/>
              <a:gd name="connsiteX65" fmla="*/ 448057 w 12192002"/>
              <a:gd name="connsiteY65" fmla="*/ 5841376 h 6858000"/>
              <a:gd name="connsiteX66" fmla="*/ 51253 w 12192002"/>
              <a:gd name="connsiteY66" fmla="*/ 5631825 h 6858000"/>
              <a:gd name="connsiteX67" fmla="*/ 2606687 w 12192002"/>
              <a:gd name="connsiteY67" fmla="*/ 5630718 h 6858000"/>
              <a:gd name="connsiteX68" fmla="*/ 2645658 w 12192002"/>
              <a:gd name="connsiteY68" fmla="*/ 6640259 h 6858000"/>
              <a:gd name="connsiteX69" fmla="*/ 2606687 w 12192002"/>
              <a:gd name="connsiteY69" fmla="*/ 5630718 h 6858000"/>
              <a:gd name="connsiteX70" fmla="*/ 10097724 w 12192002"/>
              <a:gd name="connsiteY70" fmla="*/ 5591852 h 6858000"/>
              <a:gd name="connsiteX71" fmla="*/ 9645248 w 12192002"/>
              <a:gd name="connsiteY71" fmla="*/ 5630119 h 6858000"/>
              <a:gd name="connsiteX72" fmla="*/ 9543858 w 12192002"/>
              <a:gd name="connsiteY72" fmla="*/ 5650510 h 6858000"/>
              <a:gd name="connsiteX73" fmla="*/ 9681648 w 12192002"/>
              <a:gd name="connsiteY73" fmla="*/ 5629828 h 6858000"/>
              <a:gd name="connsiteX74" fmla="*/ 10557846 w 12192002"/>
              <a:gd name="connsiteY74" fmla="*/ 5601337 h 6858000"/>
              <a:gd name="connsiteX75" fmla="*/ 10301704 w 12192002"/>
              <a:gd name="connsiteY75" fmla="*/ 5598847 h 6858000"/>
              <a:gd name="connsiteX76" fmla="*/ 10250553 w 12192002"/>
              <a:gd name="connsiteY76" fmla="*/ 5595539 h 6858000"/>
              <a:gd name="connsiteX77" fmla="*/ 10097724 w 12192002"/>
              <a:gd name="connsiteY77" fmla="*/ 5591852 h 6858000"/>
              <a:gd name="connsiteX78" fmla="*/ 3642057 w 12192002"/>
              <a:gd name="connsiteY78" fmla="*/ 5573487 h 6858000"/>
              <a:gd name="connsiteX79" fmla="*/ 3632981 w 12192002"/>
              <a:gd name="connsiteY79" fmla="*/ 5579437 h 6858000"/>
              <a:gd name="connsiteX80" fmla="*/ 3382436 w 12192002"/>
              <a:gd name="connsiteY80" fmla="*/ 5952726 h 6858000"/>
              <a:gd name="connsiteX81" fmla="*/ 3191929 w 12192002"/>
              <a:gd name="connsiteY81" fmla="*/ 6662669 h 6858000"/>
              <a:gd name="connsiteX82" fmla="*/ 3369898 w 12192002"/>
              <a:gd name="connsiteY82" fmla="*/ 6081771 h 6858000"/>
              <a:gd name="connsiteX83" fmla="*/ 3642057 w 12192002"/>
              <a:gd name="connsiteY83" fmla="*/ 5573487 h 6858000"/>
              <a:gd name="connsiteX84" fmla="*/ 7015907 w 12192002"/>
              <a:gd name="connsiteY84" fmla="*/ 5541548 h 6858000"/>
              <a:gd name="connsiteX85" fmla="*/ 7259646 w 12192002"/>
              <a:gd name="connsiteY85" fmla="*/ 5765985 h 6858000"/>
              <a:gd name="connsiteX86" fmla="*/ 7741483 w 12192002"/>
              <a:gd name="connsiteY86" fmla="*/ 6279980 h 6858000"/>
              <a:gd name="connsiteX87" fmla="*/ 8008941 w 12192002"/>
              <a:gd name="connsiteY87" fmla="*/ 6733560 h 6858000"/>
              <a:gd name="connsiteX88" fmla="*/ 7999234 w 12192002"/>
              <a:gd name="connsiteY88" fmla="*/ 6610993 h 6858000"/>
              <a:gd name="connsiteX89" fmla="*/ 7715154 w 12192002"/>
              <a:gd name="connsiteY89" fmla="*/ 6197148 h 6858000"/>
              <a:gd name="connsiteX90" fmla="*/ 7271900 w 12192002"/>
              <a:gd name="connsiteY90" fmla="*/ 5734551 h 6858000"/>
              <a:gd name="connsiteX91" fmla="*/ 7015907 w 12192002"/>
              <a:gd name="connsiteY91" fmla="*/ 5541548 h 6858000"/>
              <a:gd name="connsiteX92" fmla="*/ 2650666 w 12192002"/>
              <a:gd name="connsiteY92" fmla="*/ 5530686 h 6858000"/>
              <a:gd name="connsiteX93" fmla="*/ 2650249 w 12192002"/>
              <a:gd name="connsiteY93" fmla="*/ 5532101 h 6858000"/>
              <a:gd name="connsiteX94" fmla="*/ 2663808 w 12192002"/>
              <a:gd name="connsiteY94" fmla="*/ 6535215 h 6858000"/>
              <a:gd name="connsiteX95" fmla="*/ 2665418 w 12192002"/>
              <a:gd name="connsiteY95" fmla="*/ 6132756 h 6858000"/>
              <a:gd name="connsiteX96" fmla="*/ 2650666 w 12192002"/>
              <a:gd name="connsiteY96" fmla="*/ 5530686 h 6858000"/>
              <a:gd name="connsiteX97" fmla="*/ 10218664 w 12192002"/>
              <a:gd name="connsiteY97" fmla="*/ 5525300 h 6858000"/>
              <a:gd name="connsiteX98" fmla="*/ 10086154 w 12192002"/>
              <a:gd name="connsiteY98" fmla="*/ 5525937 h 6858000"/>
              <a:gd name="connsiteX99" fmla="*/ 9778614 w 12192002"/>
              <a:gd name="connsiteY99" fmla="*/ 5550189 h 6858000"/>
              <a:gd name="connsiteX100" fmla="*/ 9601703 w 12192002"/>
              <a:gd name="connsiteY100" fmla="*/ 5605852 h 6858000"/>
              <a:gd name="connsiteX101" fmla="*/ 9641684 w 12192002"/>
              <a:gd name="connsiteY101" fmla="*/ 5600203 h 6858000"/>
              <a:gd name="connsiteX102" fmla="*/ 10252799 w 12192002"/>
              <a:gd name="connsiteY102" fmla="*/ 5564971 h 6858000"/>
              <a:gd name="connsiteX103" fmla="*/ 10304297 w 12192002"/>
              <a:gd name="connsiteY103" fmla="*/ 5568822 h 6858000"/>
              <a:gd name="connsiteX104" fmla="*/ 10533945 w 12192002"/>
              <a:gd name="connsiteY104" fmla="*/ 5573703 h 6858000"/>
              <a:gd name="connsiteX105" fmla="*/ 10446061 w 12192002"/>
              <a:gd name="connsiteY105" fmla="*/ 5555562 h 6858000"/>
              <a:gd name="connsiteX106" fmla="*/ 10360877 w 12192002"/>
              <a:gd name="connsiteY106" fmla="*/ 5538004 h 6858000"/>
              <a:gd name="connsiteX107" fmla="*/ 10218664 w 12192002"/>
              <a:gd name="connsiteY107" fmla="*/ 5525300 h 6858000"/>
              <a:gd name="connsiteX108" fmla="*/ 6946849 w 12192002"/>
              <a:gd name="connsiteY108" fmla="*/ 5523271 h 6858000"/>
              <a:gd name="connsiteX109" fmla="*/ 6946972 w 12192002"/>
              <a:gd name="connsiteY109" fmla="*/ 5526491 h 6858000"/>
              <a:gd name="connsiteX110" fmla="*/ 7105827 w 12192002"/>
              <a:gd name="connsiteY110" fmla="*/ 5718700 h 6858000"/>
              <a:gd name="connsiteX111" fmla="*/ 7126431 w 12192002"/>
              <a:gd name="connsiteY111" fmla="*/ 5737872 h 6858000"/>
              <a:gd name="connsiteX112" fmla="*/ 7567269 w 12192002"/>
              <a:gd name="connsiteY112" fmla="*/ 6240461 h 6858000"/>
              <a:gd name="connsiteX113" fmla="*/ 7880270 w 12192002"/>
              <a:gd name="connsiteY113" fmla="*/ 6615176 h 6858000"/>
              <a:gd name="connsiteX114" fmla="*/ 7892560 w 12192002"/>
              <a:gd name="connsiteY114" fmla="*/ 6627949 h 6858000"/>
              <a:gd name="connsiteX115" fmla="*/ 7971643 w 12192002"/>
              <a:gd name="connsiteY115" fmla="*/ 6718236 h 6858000"/>
              <a:gd name="connsiteX116" fmla="*/ 7719359 w 12192002"/>
              <a:gd name="connsiteY116" fmla="*/ 6299011 h 6858000"/>
              <a:gd name="connsiteX117" fmla="*/ 7240170 w 12192002"/>
              <a:gd name="connsiteY117" fmla="*/ 5787985 h 6858000"/>
              <a:gd name="connsiteX118" fmla="*/ 6946849 w 12192002"/>
              <a:gd name="connsiteY118" fmla="*/ 5523271 h 6858000"/>
              <a:gd name="connsiteX119" fmla="*/ 2680277 w 12192002"/>
              <a:gd name="connsiteY119" fmla="*/ 5479204 h 6858000"/>
              <a:gd name="connsiteX120" fmla="*/ 2678972 w 12192002"/>
              <a:gd name="connsiteY120" fmla="*/ 5481582 h 6858000"/>
              <a:gd name="connsiteX121" fmla="*/ 2696666 w 12192002"/>
              <a:gd name="connsiteY121" fmla="*/ 6133836 h 6858000"/>
              <a:gd name="connsiteX122" fmla="*/ 2695769 w 12192002"/>
              <a:gd name="connsiteY122" fmla="*/ 6390955 h 6858000"/>
              <a:gd name="connsiteX123" fmla="*/ 2739893 w 12192002"/>
              <a:gd name="connsiteY123" fmla="*/ 6108357 h 6858000"/>
              <a:gd name="connsiteX124" fmla="*/ 2680277 w 12192002"/>
              <a:gd name="connsiteY124" fmla="*/ 5479204 h 6858000"/>
              <a:gd name="connsiteX125" fmla="*/ 1132195 w 12192002"/>
              <a:gd name="connsiteY125" fmla="*/ 5467980 h 6858000"/>
              <a:gd name="connsiteX126" fmla="*/ 1679056 w 12192002"/>
              <a:gd name="connsiteY126" fmla="*/ 5516907 h 6858000"/>
              <a:gd name="connsiteX127" fmla="*/ 2128648 w 12192002"/>
              <a:gd name="connsiteY127" fmla="*/ 5474249 h 6858000"/>
              <a:gd name="connsiteX128" fmla="*/ 1825619 w 12192002"/>
              <a:gd name="connsiteY128" fmla="*/ 5478447 h 6858000"/>
              <a:gd name="connsiteX129" fmla="*/ 1737798 w 12192002"/>
              <a:gd name="connsiteY129" fmla="*/ 5483353 h 6858000"/>
              <a:gd name="connsiteX130" fmla="*/ 1132195 w 12192002"/>
              <a:gd name="connsiteY130" fmla="*/ 5467980 h 6858000"/>
              <a:gd name="connsiteX131" fmla="*/ 10104407 w 12192002"/>
              <a:gd name="connsiteY131" fmla="*/ 5458317 h 6858000"/>
              <a:gd name="connsiteX132" fmla="*/ 9704375 w 12192002"/>
              <a:gd name="connsiteY132" fmla="*/ 5536349 h 6858000"/>
              <a:gd name="connsiteX133" fmla="*/ 9773804 w 12192002"/>
              <a:gd name="connsiteY133" fmla="*/ 5519543 h 6858000"/>
              <a:gd name="connsiteX134" fmla="*/ 10086605 w 12192002"/>
              <a:gd name="connsiteY134" fmla="*/ 5494992 h 6858000"/>
              <a:gd name="connsiteX135" fmla="*/ 10367276 w 12192002"/>
              <a:gd name="connsiteY135" fmla="*/ 5507848 h 6858000"/>
              <a:gd name="connsiteX136" fmla="*/ 10454262 w 12192002"/>
              <a:gd name="connsiteY136" fmla="*/ 5525798 h 6858000"/>
              <a:gd name="connsiteX137" fmla="*/ 10569223 w 12192002"/>
              <a:gd name="connsiteY137" fmla="*/ 5547311 h 6858000"/>
              <a:gd name="connsiteX138" fmla="*/ 10104407 w 12192002"/>
              <a:gd name="connsiteY138" fmla="*/ 5458317 h 6858000"/>
              <a:gd name="connsiteX139" fmla="*/ 6861797 w 12192002"/>
              <a:gd name="connsiteY139" fmla="*/ 5419899 h 6858000"/>
              <a:gd name="connsiteX140" fmla="*/ 6879594 w 12192002"/>
              <a:gd name="connsiteY140" fmla="*/ 5424547 h 6858000"/>
              <a:gd name="connsiteX141" fmla="*/ 7789028 w 12192002"/>
              <a:gd name="connsiteY141" fmla="*/ 6212316 h 6858000"/>
              <a:gd name="connsiteX142" fmla="*/ 8093600 w 12192002"/>
              <a:gd name="connsiteY142" fmla="*/ 6710671 h 6858000"/>
              <a:gd name="connsiteX143" fmla="*/ 8129425 w 12192002"/>
              <a:gd name="connsiteY143" fmla="*/ 6854298 h 6858000"/>
              <a:gd name="connsiteX144" fmla="*/ 8130898 w 12192002"/>
              <a:gd name="connsiteY144" fmla="*/ 6857998 h 6858000"/>
              <a:gd name="connsiteX145" fmla="*/ 7899365 w 12192002"/>
              <a:gd name="connsiteY145" fmla="*/ 6857998 h 6858000"/>
              <a:gd name="connsiteX146" fmla="*/ 7761176 w 12192002"/>
              <a:gd name="connsiteY146" fmla="*/ 6816656 h 6858000"/>
              <a:gd name="connsiteX147" fmla="*/ 7602080 w 12192002"/>
              <a:gd name="connsiteY147" fmla="*/ 6760867 h 6858000"/>
              <a:gd name="connsiteX148" fmla="*/ 7289862 w 12192002"/>
              <a:gd name="connsiteY148" fmla="*/ 6659827 h 6858000"/>
              <a:gd name="connsiteX149" fmla="*/ 7582411 w 12192002"/>
              <a:gd name="connsiteY149" fmla="*/ 6784122 h 6858000"/>
              <a:gd name="connsiteX150" fmla="*/ 7605759 w 12192002"/>
              <a:gd name="connsiteY150" fmla="*/ 6793465 h 6858000"/>
              <a:gd name="connsiteX151" fmla="*/ 7737910 w 12192002"/>
              <a:gd name="connsiteY151" fmla="*/ 6840638 h 6858000"/>
              <a:gd name="connsiteX152" fmla="*/ 7826532 w 12192002"/>
              <a:gd name="connsiteY152" fmla="*/ 6857999 h 6858000"/>
              <a:gd name="connsiteX153" fmla="*/ 7696096 w 12192002"/>
              <a:gd name="connsiteY153" fmla="*/ 6857999 h 6858000"/>
              <a:gd name="connsiteX154" fmla="*/ 7594081 w 12192002"/>
              <a:gd name="connsiteY154" fmla="*/ 6821149 h 6858000"/>
              <a:gd name="connsiteX155" fmla="*/ 7570734 w 12192002"/>
              <a:gd name="connsiteY155" fmla="*/ 6811799 h 6858000"/>
              <a:gd name="connsiteX156" fmla="*/ 7271814 w 12192002"/>
              <a:gd name="connsiteY156" fmla="*/ 6684601 h 6858000"/>
              <a:gd name="connsiteX157" fmla="*/ 7585232 w 12192002"/>
              <a:gd name="connsiteY157" fmla="*/ 6850060 h 6858000"/>
              <a:gd name="connsiteX158" fmla="*/ 7613775 w 12192002"/>
              <a:gd name="connsiteY158" fmla="*/ 6857998 h 6858000"/>
              <a:gd name="connsiteX159" fmla="*/ 7522197 w 12192002"/>
              <a:gd name="connsiteY159" fmla="*/ 6857998 h 6858000"/>
              <a:gd name="connsiteX160" fmla="*/ 7410696 w 12192002"/>
              <a:gd name="connsiteY160" fmla="*/ 6803861 h 6858000"/>
              <a:gd name="connsiteX161" fmla="*/ 7088673 w 12192002"/>
              <a:gd name="connsiteY161" fmla="*/ 6610396 h 6858000"/>
              <a:gd name="connsiteX162" fmla="*/ 7090188 w 12192002"/>
              <a:gd name="connsiteY162" fmla="*/ 6584365 h 6858000"/>
              <a:gd name="connsiteX163" fmla="*/ 7780046 w 12192002"/>
              <a:gd name="connsiteY163" fmla="*/ 6711283 h 6858000"/>
              <a:gd name="connsiteX164" fmla="*/ 7944957 w 12192002"/>
              <a:gd name="connsiteY164" fmla="*/ 6799347 h 6858000"/>
              <a:gd name="connsiteX165" fmla="*/ 7601828 w 12192002"/>
              <a:gd name="connsiteY165" fmla="*/ 6503934 h 6858000"/>
              <a:gd name="connsiteX166" fmla="*/ 7042773 w 12192002"/>
              <a:gd name="connsiteY166" fmla="*/ 5734011 h 6858000"/>
              <a:gd name="connsiteX167" fmla="*/ 6844835 w 12192002"/>
              <a:gd name="connsiteY167" fmla="*/ 5424988 h 6858000"/>
              <a:gd name="connsiteX168" fmla="*/ 6861797 w 12192002"/>
              <a:gd name="connsiteY168" fmla="*/ 5419899 h 6858000"/>
              <a:gd name="connsiteX169" fmla="*/ 1456157 w 12192002"/>
              <a:gd name="connsiteY169" fmla="*/ 5371404 h 6858000"/>
              <a:gd name="connsiteX170" fmla="*/ 1244432 w 12192002"/>
              <a:gd name="connsiteY170" fmla="*/ 5385601 h 6858000"/>
              <a:gd name="connsiteX171" fmla="*/ 973990 w 12192002"/>
              <a:gd name="connsiteY171" fmla="*/ 5424940 h 6858000"/>
              <a:gd name="connsiteX172" fmla="*/ 1103809 w 12192002"/>
              <a:gd name="connsiteY172" fmla="*/ 5433720 h 6858000"/>
              <a:gd name="connsiteX173" fmla="*/ 1123454 w 12192002"/>
              <a:gd name="connsiteY173" fmla="*/ 5435727 h 6858000"/>
              <a:gd name="connsiteX174" fmla="*/ 1737017 w 12192002"/>
              <a:gd name="connsiteY174" fmla="*/ 5452183 h 6858000"/>
              <a:gd name="connsiteX175" fmla="*/ 1824397 w 12192002"/>
              <a:gd name="connsiteY175" fmla="*/ 5447757 h 6858000"/>
              <a:gd name="connsiteX176" fmla="*/ 2070059 w 12192002"/>
              <a:gd name="connsiteY176" fmla="*/ 5441660 h 6858000"/>
              <a:gd name="connsiteX177" fmla="*/ 1456157 w 12192002"/>
              <a:gd name="connsiteY177" fmla="*/ 5371404 h 6858000"/>
              <a:gd name="connsiteX178" fmla="*/ 4988186 w 12192002"/>
              <a:gd name="connsiteY178" fmla="*/ 5216467 h 6858000"/>
              <a:gd name="connsiteX179" fmla="*/ 4777334 w 12192002"/>
              <a:gd name="connsiteY179" fmla="*/ 5406072 h 6858000"/>
              <a:gd name="connsiteX180" fmla="*/ 4718341 w 12192002"/>
              <a:gd name="connsiteY180" fmla="*/ 5468043 h 6858000"/>
              <a:gd name="connsiteX181" fmla="*/ 4604655 w 12192002"/>
              <a:gd name="connsiteY181" fmla="*/ 5583434 h 6858000"/>
              <a:gd name="connsiteX182" fmla="*/ 4565074 w 12192002"/>
              <a:gd name="connsiteY182" fmla="*/ 5618550 h 6858000"/>
              <a:gd name="connsiteX183" fmla="*/ 4988186 w 12192002"/>
              <a:gd name="connsiteY183" fmla="*/ 5216467 h 6858000"/>
              <a:gd name="connsiteX184" fmla="*/ 4978032 w 12192002"/>
              <a:gd name="connsiteY184" fmla="*/ 5183809 h 6858000"/>
              <a:gd name="connsiteX185" fmla="*/ 4463413 w 12192002"/>
              <a:gd name="connsiteY185" fmla="*/ 5615162 h 6858000"/>
              <a:gd name="connsiteX186" fmla="*/ 4358134 w 12192002"/>
              <a:gd name="connsiteY186" fmla="*/ 5742791 h 6858000"/>
              <a:gd name="connsiteX187" fmla="*/ 4376219 w 12192002"/>
              <a:gd name="connsiteY187" fmla="*/ 5729027 h 6858000"/>
              <a:gd name="connsiteX188" fmla="*/ 4582340 w 12192002"/>
              <a:gd name="connsiteY188" fmla="*/ 5561037 h 6858000"/>
              <a:gd name="connsiteX189" fmla="*/ 4694684 w 12192002"/>
              <a:gd name="connsiteY189" fmla="*/ 5447098 h 6858000"/>
              <a:gd name="connsiteX190" fmla="*/ 4754123 w 12192002"/>
              <a:gd name="connsiteY190" fmla="*/ 5384643 h 6858000"/>
              <a:gd name="connsiteX191" fmla="*/ 4978032 w 12192002"/>
              <a:gd name="connsiteY191" fmla="*/ 5183809 h 6858000"/>
              <a:gd name="connsiteX192" fmla="*/ 7427076 w 12192002"/>
              <a:gd name="connsiteY192" fmla="*/ 5142684 h 6858000"/>
              <a:gd name="connsiteX193" fmla="*/ 7485963 w 12192002"/>
              <a:gd name="connsiteY193" fmla="*/ 5174783 h 6858000"/>
              <a:gd name="connsiteX194" fmla="*/ 7719410 w 12192002"/>
              <a:gd name="connsiteY194" fmla="*/ 5357281 h 6858000"/>
              <a:gd name="connsiteX195" fmla="*/ 7907163 w 12192002"/>
              <a:gd name="connsiteY195" fmla="*/ 5546863 h 6858000"/>
              <a:gd name="connsiteX196" fmla="*/ 7956656 w 12192002"/>
              <a:gd name="connsiteY196" fmla="*/ 5615961 h 6858000"/>
              <a:gd name="connsiteX197" fmla="*/ 8023445 w 12192002"/>
              <a:gd name="connsiteY197" fmla="*/ 5705642 h 6858000"/>
              <a:gd name="connsiteX198" fmla="*/ 7754656 w 12192002"/>
              <a:gd name="connsiteY198" fmla="*/ 5341546 h 6858000"/>
              <a:gd name="connsiteX199" fmla="*/ 7427076 w 12192002"/>
              <a:gd name="connsiteY199" fmla="*/ 5142684 h 6858000"/>
              <a:gd name="connsiteX200" fmla="*/ 7312201 w 12192002"/>
              <a:gd name="connsiteY200" fmla="*/ 5128278 h 6858000"/>
              <a:gd name="connsiteX201" fmla="*/ 7343603 w 12192002"/>
              <a:gd name="connsiteY201" fmla="*/ 5149746 h 6858000"/>
              <a:gd name="connsiteX202" fmla="*/ 7791759 w 12192002"/>
              <a:gd name="connsiteY202" fmla="*/ 5515717 h 6858000"/>
              <a:gd name="connsiteX203" fmla="*/ 7825280 w 12192002"/>
              <a:gd name="connsiteY203" fmla="*/ 5551608 h 6858000"/>
              <a:gd name="connsiteX204" fmla="*/ 7982410 w 12192002"/>
              <a:gd name="connsiteY204" fmla="*/ 5702551 h 6858000"/>
              <a:gd name="connsiteX205" fmla="*/ 7932408 w 12192002"/>
              <a:gd name="connsiteY205" fmla="*/ 5632736 h 6858000"/>
              <a:gd name="connsiteX206" fmla="*/ 7883927 w 12192002"/>
              <a:gd name="connsiteY206" fmla="*/ 5565087 h 6858000"/>
              <a:gd name="connsiteX207" fmla="*/ 7699832 w 12192002"/>
              <a:gd name="connsiteY207" fmla="*/ 5379904 h 6858000"/>
              <a:gd name="connsiteX208" fmla="*/ 7470240 w 12192002"/>
              <a:gd name="connsiteY208" fmla="*/ 5200559 h 6858000"/>
              <a:gd name="connsiteX209" fmla="*/ 7312201 w 12192002"/>
              <a:gd name="connsiteY209" fmla="*/ 5128278 h 6858000"/>
              <a:gd name="connsiteX210" fmla="*/ 7244057 w 12192002"/>
              <a:gd name="connsiteY210" fmla="*/ 5124233 h 6858000"/>
              <a:gd name="connsiteX211" fmla="*/ 7353035 w 12192002"/>
              <a:gd name="connsiteY211" fmla="*/ 5197318 h 6858000"/>
              <a:gd name="connsiteX212" fmla="*/ 7981878 w 12192002"/>
              <a:gd name="connsiteY212" fmla="*/ 5738345 h 6858000"/>
              <a:gd name="connsiteX213" fmla="*/ 7804780 w 12192002"/>
              <a:gd name="connsiteY213" fmla="*/ 5572174 h 6858000"/>
              <a:gd name="connsiteX214" fmla="*/ 7771164 w 12192002"/>
              <a:gd name="connsiteY214" fmla="*/ 5536908 h 6858000"/>
              <a:gd name="connsiteX215" fmla="*/ 7327465 w 12192002"/>
              <a:gd name="connsiteY215" fmla="*/ 5174181 h 6858000"/>
              <a:gd name="connsiteX216" fmla="*/ 7244057 w 12192002"/>
              <a:gd name="connsiteY216" fmla="*/ 5124233 h 6858000"/>
              <a:gd name="connsiteX217" fmla="*/ 7133363 w 12192002"/>
              <a:gd name="connsiteY217" fmla="*/ 5050246 h 6858000"/>
              <a:gd name="connsiteX218" fmla="*/ 8128687 w 12192002"/>
              <a:gd name="connsiteY218" fmla="*/ 5790959 h 6858000"/>
              <a:gd name="connsiteX219" fmla="*/ 8497002 w 12192002"/>
              <a:gd name="connsiteY219" fmla="*/ 6204913 h 6858000"/>
              <a:gd name="connsiteX220" fmla="*/ 8514292 w 12192002"/>
              <a:gd name="connsiteY220" fmla="*/ 6015372 h 6858000"/>
              <a:gd name="connsiteX221" fmla="*/ 8491838 w 12192002"/>
              <a:gd name="connsiteY221" fmla="*/ 5336275 h 6858000"/>
              <a:gd name="connsiteX222" fmla="*/ 8605731 w 12192002"/>
              <a:gd name="connsiteY222" fmla="*/ 5600804 h 6858000"/>
              <a:gd name="connsiteX223" fmla="*/ 8594880 w 12192002"/>
              <a:gd name="connsiteY223" fmla="*/ 6039262 h 6858000"/>
              <a:gd name="connsiteX224" fmla="*/ 8494242 w 12192002"/>
              <a:gd name="connsiteY224" fmla="*/ 6792600 h 6858000"/>
              <a:gd name="connsiteX225" fmla="*/ 8794675 w 12192002"/>
              <a:gd name="connsiteY225" fmla="*/ 6590735 h 6858000"/>
              <a:gd name="connsiteX226" fmla="*/ 8800448 w 12192002"/>
              <a:gd name="connsiteY226" fmla="*/ 6581371 h 6858000"/>
              <a:gd name="connsiteX227" fmla="*/ 8788186 w 12192002"/>
              <a:gd name="connsiteY227" fmla="*/ 6572441 h 6858000"/>
              <a:gd name="connsiteX228" fmla="*/ 9137232 w 12192002"/>
              <a:gd name="connsiteY228" fmla="*/ 5665639 h 6858000"/>
              <a:gd name="connsiteX229" fmla="*/ 9216765 w 12192002"/>
              <a:gd name="connsiteY229" fmla="*/ 5696416 h 6858000"/>
              <a:gd name="connsiteX230" fmla="*/ 8969849 w 12192002"/>
              <a:gd name="connsiteY230" fmla="*/ 6466405 h 6858000"/>
              <a:gd name="connsiteX231" fmla="*/ 9706237 w 12192002"/>
              <a:gd name="connsiteY231" fmla="*/ 6419148 h 6858000"/>
              <a:gd name="connsiteX232" fmla="*/ 10110375 w 12192002"/>
              <a:gd name="connsiteY232" fmla="*/ 6563116 h 6858000"/>
              <a:gd name="connsiteX233" fmla="*/ 10096281 w 12192002"/>
              <a:gd name="connsiteY233" fmla="*/ 6578254 h 6858000"/>
              <a:gd name="connsiteX234" fmla="*/ 9067672 w 12192002"/>
              <a:gd name="connsiteY234" fmla="*/ 6648608 h 6858000"/>
              <a:gd name="connsiteX235" fmla="*/ 8859441 w 12192002"/>
              <a:gd name="connsiteY235" fmla="*/ 6641028 h 6858000"/>
              <a:gd name="connsiteX236" fmla="*/ 8857528 w 12192002"/>
              <a:gd name="connsiteY236" fmla="*/ 6641375 h 6858000"/>
              <a:gd name="connsiteX237" fmla="*/ 8848579 w 12192002"/>
              <a:gd name="connsiteY237" fmla="*/ 6643204 h 6858000"/>
              <a:gd name="connsiteX238" fmla="*/ 8576285 w 12192002"/>
              <a:gd name="connsiteY238" fmla="*/ 6824788 h 6858000"/>
              <a:gd name="connsiteX239" fmla="*/ 8519159 w 12192002"/>
              <a:gd name="connsiteY239" fmla="*/ 6857998 h 6858000"/>
              <a:gd name="connsiteX240" fmla="*/ 8393540 w 12192002"/>
              <a:gd name="connsiteY240" fmla="*/ 6857998 h 6858000"/>
              <a:gd name="connsiteX241" fmla="*/ 8417346 w 12192002"/>
              <a:gd name="connsiteY241" fmla="*/ 6745652 h 6858000"/>
              <a:gd name="connsiteX242" fmla="*/ 8485502 w 12192002"/>
              <a:gd name="connsiteY242" fmla="*/ 6308216 h 6858000"/>
              <a:gd name="connsiteX243" fmla="*/ 8480214 w 12192002"/>
              <a:gd name="connsiteY243" fmla="*/ 6302278 h 6858000"/>
              <a:gd name="connsiteX244" fmla="*/ 8112215 w 12192002"/>
              <a:gd name="connsiteY244" fmla="*/ 5837768 h 6858000"/>
              <a:gd name="connsiteX245" fmla="*/ 8095146 w 12192002"/>
              <a:gd name="connsiteY245" fmla="*/ 5831943 h 6858000"/>
              <a:gd name="connsiteX246" fmla="*/ 7131946 w 12192002"/>
              <a:gd name="connsiteY246" fmla="*/ 5075653 h 6858000"/>
              <a:gd name="connsiteX247" fmla="*/ 7133363 w 12192002"/>
              <a:gd name="connsiteY247" fmla="*/ 5050246 h 6858000"/>
              <a:gd name="connsiteX248" fmla="*/ 1903353 w 12192002"/>
              <a:gd name="connsiteY248" fmla="*/ 5044827 h 6858000"/>
              <a:gd name="connsiteX249" fmla="*/ 1936931 w 12192002"/>
              <a:gd name="connsiteY249" fmla="*/ 5093954 h 6858000"/>
              <a:gd name="connsiteX250" fmla="*/ 2195868 w 12192002"/>
              <a:gd name="connsiteY250" fmla="*/ 5396574 h 6858000"/>
              <a:gd name="connsiteX251" fmla="*/ 2088852 w 12192002"/>
              <a:gd name="connsiteY251" fmla="*/ 5166123 h 6858000"/>
              <a:gd name="connsiteX252" fmla="*/ 1958241 w 12192002"/>
              <a:gd name="connsiteY252" fmla="*/ 5067955 h 6858000"/>
              <a:gd name="connsiteX253" fmla="*/ 1903353 w 12192002"/>
              <a:gd name="connsiteY253" fmla="*/ 5044827 h 6858000"/>
              <a:gd name="connsiteX254" fmla="*/ 11544294 w 12192002"/>
              <a:gd name="connsiteY254" fmla="*/ 4944364 h 6858000"/>
              <a:gd name="connsiteX255" fmla="*/ 11755210 w 12192002"/>
              <a:gd name="connsiteY255" fmla="*/ 5588157 h 6858000"/>
              <a:gd name="connsiteX256" fmla="*/ 11544294 w 12192002"/>
              <a:gd name="connsiteY256" fmla="*/ 4944364 h 6858000"/>
              <a:gd name="connsiteX257" fmla="*/ 11571408 w 12192002"/>
              <a:gd name="connsiteY257" fmla="*/ 4918599 h 6858000"/>
              <a:gd name="connsiteX258" fmla="*/ 11778250 w 12192002"/>
              <a:gd name="connsiteY258" fmla="*/ 5565760 h 6858000"/>
              <a:gd name="connsiteX259" fmla="*/ 11571408 w 12192002"/>
              <a:gd name="connsiteY259" fmla="*/ 4918599 h 6858000"/>
              <a:gd name="connsiteX260" fmla="*/ 11540154 w 12192002"/>
              <a:gd name="connsiteY260" fmla="*/ 4867303 h 6858000"/>
              <a:gd name="connsiteX261" fmla="*/ 11540380 w 12192002"/>
              <a:gd name="connsiteY261" fmla="*/ 4872526 h 6858000"/>
              <a:gd name="connsiteX262" fmla="*/ 11542590 w 12192002"/>
              <a:gd name="connsiteY262" fmla="*/ 4871112 h 6858000"/>
              <a:gd name="connsiteX263" fmla="*/ 10567662 w 12192002"/>
              <a:gd name="connsiteY263" fmla="*/ 4866948 h 6858000"/>
              <a:gd name="connsiteX264" fmla="*/ 10431225 w 12192002"/>
              <a:gd name="connsiteY264" fmla="*/ 4877568 h 6858000"/>
              <a:gd name="connsiteX265" fmla="*/ 10277556 w 12192002"/>
              <a:gd name="connsiteY265" fmla="*/ 4889247 h 6858000"/>
              <a:gd name="connsiteX266" fmla="*/ 10155875 w 12192002"/>
              <a:gd name="connsiteY266" fmla="*/ 4882769 h 6858000"/>
              <a:gd name="connsiteX267" fmla="*/ 10072733 w 12192002"/>
              <a:gd name="connsiteY267" fmla="*/ 4876924 h 6858000"/>
              <a:gd name="connsiteX268" fmla="*/ 9882500 w 12192002"/>
              <a:gd name="connsiteY268" fmla="*/ 4881330 h 6858000"/>
              <a:gd name="connsiteX269" fmla="*/ 9685205 w 12192002"/>
              <a:gd name="connsiteY269" fmla="*/ 4885650 h 6858000"/>
              <a:gd name="connsiteX270" fmla="*/ 9666932 w 12192002"/>
              <a:gd name="connsiteY270" fmla="*/ 4885075 h 6858000"/>
              <a:gd name="connsiteX271" fmla="*/ 9608662 w 12192002"/>
              <a:gd name="connsiteY271" fmla="*/ 4884027 h 6858000"/>
              <a:gd name="connsiteX272" fmla="*/ 10026230 w 12192002"/>
              <a:gd name="connsiteY272" fmla="*/ 4938088 h 6858000"/>
              <a:gd name="connsiteX273" fmla="*/ 10567662 w 12192002"/>
              <a:gd name="connsiteY273" fmla="*/ 4866948 h 6858000"/>
              <a:gd name="connsiteX274" fmla="*/ 10221015 w 12192002"/>
              <a:gd name="connsiteY274" fmla="*/ 4783657 h 6858000"/>
              <a:gd name="connsiteX275" fmla="*/ 10107121 w 12192002"/>
              <a:gd name="connsiteY275" fmla="*/ 4785091 h 6858000"/>
              <a:gd name="connsiteX276" fmla="*/ 9660668 w 12192002"/>
              <a:gd name="connsiteY276" fmla="*/ 4854595 h 6858000"/>
              <a:gd name="connsiteX277" fmla="*/ 9669531 w 12192002"/>
              <a:gd name="connsiteY277" fmla="*/ 4855057 h 6858000"/>
              <a:gd name="connsiteX278" fmla="*/ 9687254 w 12192002"/>
              <a:gd name="connsiteY278" fmla="*/ 4855986 h 6858000"/>
              <a:gd name="connsiteX279" fmla="*/ 9881290 w 12192002"/>
              <a:gd name="connsiteY279" fmla="*/ 4851445 h 6858000"/>
              <a:gd name="connsiteX280" fmla="*/ 10074432 w 12192002"/>
              <a:gd name="connsiteY280" fmla="*/ 4846715 h 6858000"/>
              <a:gd name="connsiteX281" fmla="*/ 10159369 w 12192002"/>
              <a:gd name="connsiteY281" fmla="*/ 4852935 h 6858000"/>
              <a:gd name="connsiteX282" fmla="*/ 10278706 w 12192002"/>
              <a:gd name="connsiteY282" fmla="*/ 4859393 h 6858000"/>
              <a:gd name="connsiteX283" fmla="*/ 10429120 w 12192002"/>
              <a:gd name="connsiteY283" fmla="*/ 4847493 h 6858000"/>
              <a:gd name="connsiteX284" fmla="*/ 10538565 w 12192002"/>
              <a:gd name="connsiteY284" fmla="*/ 4837270 h 6858000"/>
              <a:gd name="connsiteX285" fmla="*/ 10221015 w 12192002"/>
              <a:gd name="connsiteY285" fmla="*/ 4783657 h 6858000"/>
              <a:gd name="connsiteX286" fmla="*/ 1979378 w 12192002"/>
              <a:gd name="connsiteY286" fmla="*/ 4769504 h 6858000"/>
              <a:gd name="connsiteX287" fmla="*/ 2882120 w 12192002"/>
              <a:gd name="connsiteY287" fmla="*/ 5064547 h 6858000"/>
              <a:gd name="connsiteX288" fmla="*/ 2793103 w 12192002"/>
              <a:gd name="connsiteY288" fmla="*/ 5039699 h 6858000"/>
              <a:gd name="connsiteX289" fmla="*/ 2770041 w 12192002"/>
              <a:gd name="connsiteY289" fmla="*/ 5033634 h 6858000"/>
              <a:gd name="connsiteX290" fmla="*/ 1979378 w 12192002"/>
              <a:gd name="connsiteY290" fmla="*/ 4769504 h 6858000"/>
              <a:gd name="connsiteX291" fmla="*/ 1927410 w 12192002"/>
              <a:gd name="connsiteY291" fmla="*/ 4716164 h 6858000"/>
              <a:gd name="connsiteX292" fmla="*/ 1959587 w 12192002"/>
              <a:gd name="connsiteY292" fmla="*/ 4728849 h 6858000"/>
              <a:gd name="connsiteX293" fmla="*/ 2777707 w 12192002"/>
              <a:gd name="connsiteY293" fmla="*/ 5003991 h 6858000"/>
              <a:gd name="connsiteX294" fmla="*/ 2800768 w 12192002"/>
              <a:gd name="connsiteY294" fmla="*/ 5010056 h 6858000"/>
              <a:gd name="connsiteX295" fmla="*/ 2879408 w 12192002"/>
              <a:gd name="connsiteY295" fmla="*/ 5031590 h 6858000"/>
              <a:gd name="connsiteX296" fmla="*/ 2862295 w 12192002"/>
              <a:gd name="connsiteY296" fmla="*/ 5022958 h 6858000"/>
              <a:gd name="connsiteX297" fmla="*/ 2813343 w 12192002"/>
              <a:gd name="connsiteY297" fmla="*/ 4998369 h 6858000"/>
              <a:gd name="connsiteX298" fmla="*/ 2646245 w 12192002"/>
              <a:gd name="connsiteY298" fmla="*/ 4930999 h 6858000"/>
              <a:gd name="connsiteX299" fmla="*/ 1999243 w 12192002"/>
              <a:gd name="connsiteY299" fmla="*/ 4730524 h 6858000"/>
              <a:gd name="connsiteX300" fmla="*/ 1979527 w 12192002"/>
              <a:gd name="connsiteY300" fmla="*/ 4726651 h 6858000"/>
              <a:gd name="connsiteX301" fmla="*/ 1997014 w 12192002"/>
              <a:gd name="connsiteY301" fmla="*/ 4698007 h 6858000"/>
              <a:gd name="connsiteX302" fmla="*/ 2005458 w 12192002"/>
              <a:gd name="connsiteY302" fmla="*/ 4699540 h 6858000"/>
              <a:gd name="connsiteX303" fmla="*/ 2657186 w 12192002"/>
              <a:gd name="connsiteY303" fmla="*/ 4901687 h 6858000"/>
              <a:gd name="connsiteX304" fmla="*/ 2826662 w 12192002"/>
              <a:gd name="connsiteY304" fmla="*/ 4970362 h 6858000"/>
              <a:gd name="connsiteX305" fmla="*/ 2876100 w 12192002"/>
              <a:gd name="connsiteY305" fmla="*/ 4995397 h 6858000"/>
              <a:gd name="connsiteX306" fmla="*/ 3042600 w 12192002"/>
              <a:gd name="connsiteY306" fmla="*/ 5059532 h 6858000"/>
              <a:gd name="connsiteX307" fmla="*/ 1997014 w 12192002"/>
              <a:gd name="connsiteY307" fmla="*/ 4698007 h 6858000"/>
              <a:gd name="connsiteX308" fmla="*/ 9857254 w 12192002"/>
              <a:gd name="connsiteY308" fmla="*/ 4275904 h 6858000"/>
              <a:gd name="connsiteX309" fmla="*/ 8989866 w 12192002"/>
              <a:gd name="connsiteY309" fmla="*/ 4472742 h 6858000"/>
              <a:gd name="connsiteX310" fmla="*/ 8931614 w 12192002"/>
              <a:gd name="connsiteY310" fmla="*/ 4498508 h 6858000"/>
              <a:gd name="connsiteX311" fmla="*/ 8843711 w 12192002"/>
              <a:gd name="connsiteY311" fmla="*/ 4536334 h 6858000"/>
              <a:gd name="connsiteX312" fmla="*/ 8966093 w 12192002"/>
              <a:gd name="connsiteY312" fmla="*/ 4502509 h 6858000"/>
              <a:gd name="connsiteX313" fmla="*/ 9299227 w 12192002"/>
              <a:gd name="connsiteY313" fmla="*/ 4454994 h 6858000"/>
              <a:gd name="connsiteX314" fmla="*/ 9857254 w 12192002"/>
              <a:gd name="connsiteY314" fmla="*/ 4275904 h 6858000"/>
              <a:gd name="connsiteX315" fmla="*/ 9615182 w 12192002"/>
              <a:gd name="connsiteY315" fmla="*/ 4220499 h 6858000"/>
              <a:gd name="connsiteX316" fmla="*/ 9023688 w 12192002"/>
              <a:gd name="connsiteY316" fmla="*/ 4425819 h 6858000"/>
              <a:gd name="connsiteX317" fmla="*/ 9814527 w 12192002"/>
              <a:gd name="connsiteY317" fmla="*/ 4248048 h 6858000"/>
              <a:gd name="connsiteX318" fmla="*/ 9615182 w 12192002"/>
              <a:gd name="connsiteY318" fmla="*/ 4220499 h 6858000"/>
              <a:gd name="connsiteX319" fmla="*/ 2305292 w 12192002"/>
              <a:gd name="connsiteY319" fmla="*/ 4219492 h 6858000"/>
              <a:gd name="connsiteX320" fmla="*/ 3360922 w 12192002"/>
              <a:gd name="connsiteY320" fmla="*/ 4529373 h 6858000"/>
              <a:gd name="connsiteX321" fmla="*/ 3492420 w 12192002"/>
              <a:gd name="connsiteY321" fmla="*/ 4510145 h 6858000"/>
              <a:gd name="connsiteX322" fmla="*/ 3364086 w 12192002"/>
              <a:gd name="connsiteY322" fmla="*/ 4480340 h 6858000"/>
              <a:gd name="connsiteX323" fmla="*/ 3225818 w 12192002"/>
              <a:gd name="connsiteY323" fmla="*/ 4411822 h 6858000"/>
              <a:gd name="connsiteX324" fmla="*/ 3129696 w 12192002"/>
              <a:gd name="connsiteY324" fmla="*/ 4360704 h 6858000"/>
              <a:gd name="connsiteX325" fmla="*/ 2814545 w 12192002"/>
              <a:gd name="connsiteY325" fmla="*/ 4282955 h 6858000"/>
              <a:gd name="connsiteX326" fmla="*/ 2305292 w 12192002"/>
              <a:gd name="connsiteY326" fmla="*/ 4219492 h 6858000"/>
              <a:gd name="connsiteX327" fmla="*/ 2626982 w 12192002"/>
              <a:gd name="connsiteY327" fmla="*/ 4206450 h 6858000"/>
              <a:gd name="connsiteX328" fmla="*/ 2490617 w 12192002"/>
              <a:gd name="connsiteY328" fmla="*/ 4206951 h 6858000"/>
              <a:gd name="connsiteX329" fmla="*/ 2819869 w 12192002"/>
              <a:gd name="connsiteY329" fmla="*/ 4252936 h 6858000"/>
              <a:gd name="connsiteX330" fmla="*/ 3143018 w 12192002"/>
              <a:gd name="connsiteY330" fmla="*/ 4332698 h 6858000"/>
              <a:gd name="connsiteX331" fmla="*/ 3241520 w 12192002"/>
              <a:gd name="connsiteY331" fmla="*/ 4385112 h 6858000"/>
              <a:gd name="connsiteX332" fmla="*/ 3374575 w 12192002"/>
              <a:gd name="connsiteY332" fmla="*/ 4451517 h 6858000"/>
              <a:gd name="connsiteX333" fmla="*/ 3505221 w 12192002"/>
              <a:gd name="connsiteY333" fmla="*/ 4480757 h 6858000"/>
              <a:gd name="connsiteX334" fmla="*/ 2626982 w 12192002"/>
              <a:gd name="connsiteY334" fmla="*/ 4206450 h 6858000"/>
              <a:gd name="connsiteX335" fmla="*/ 9258094 w 12192002"/>
              <a:gd name="connsiteY335" fmla="*/ 3958602 h 6858000"/>
              <a:gd name="connsiteX336" fmla="*/ 8526712 w 12192002"/>
              <a:gd name="connsiteY336" fmla="*/ 4119804 h 6858000"/>
              <a:gd name="connsiteX337" fmla="*/ 9258094 w 12192002"/>
              <a:gd name="connsiteY337" fmla="*/ 3958602 h 6858000"/>
              <a:gd name="connsiteX338" fmla="*/ 1310106 w 12192002"/>
              <a:gd name="connsiteY338" fmla="*/ 3943217 h 6858000"/>
              <a:gd name="connsiteX339" fmla="*/ 854994 w 12192002"/>
              <a:gd name="connsiteY339" fmla="*/ 4399136 h 6858000"/>
              <a:gd name="connsiteX340" fmla="*/ 742462 w 12192002"/>
              <a:gd name="connsiteY340" fmla="*/ 4594648 h 6858000"/>
              <a:gd name="connsiteX341" fmla="*/ 820602 w 12192002"/>
              <a:gd name="connsiteY341" fmla="*/ 4485915 h 6858000"/>
              <a:gd name="connsiteX342" fmla="*/ 878295 w 12192002"/>
              <a:gd name="connsiteY342" fmla="*/ 4403594 h 6858000"/>
              <a:gd name="connsiteX343" fmla="*/ 1240607 w 12192002"/>
              <a:gd name="connsiteY343" fmla="*/ 4010401 h 6858000"/>
              <a:gd name="connsiteX344" fmla="*/ 11225213 w 12192002"/>
              <a:gd name="connsiteY344" fmla="*/ 3936722 h 6858000"/>
              <a:gd name="connsiteX345" fmla="*/ 11182914 w 12192002"/>
              <a:gd name="connsiteY345" fmla="*/ 4196771 h 6858000"/>
              <a:gd name="connsiteX346" fmla="*/ 11099211 w 12192002"/>
              <a:gd name="connsiteY346" fmla="*/ 4613594 h 6858000"/>
              <a:gd name="connsiteX347" fmla="*/ 11064509 w 12192002"/>
              <a:gd name="connsiteY347" fmla="*/ 4707830 h 6858000"/>
              <a:gd name="connsiteX348" fmla="*/ 11049349 w 12192002"/>
              <a:gd name="connsiteY348" fmla="*/ 4747418 h 6858000"/>
              <a:gd name="connsiteX349" fmla="*/ 10978260 w 12192002"/>
              <a:gd name="connsiteY349" fmla="*/ 4966094 h 6858000"/>
              <a:gd name="connsiteX350" fmla="*/ 11225213 w 12192002"/>
              <a:gd name="connsiteY350" fmla="*/ 3936722 h 6858000"/>
              <a:gd name="connsiteX351" fmla="*/ 9168987 w 12192002"/>
              <a:gd name="connsiteY351" fmla="*/ 3919232 h 6858000"/>
              <a:gd name="connsiteX352" fmla="*/ 8603910 w 12192002"/>
              <a:gd name="connsiteY352" fmla="*/ 4068895 h 6858000"/>
              <a:gd name="connsiteX353" fmla="*/ 9252382 w 12192002"/>
              <a:gd name="connsiteY353" fmla="*/ 3927759 h 6858000"/>
              <a:gd name="connsiteX354" fmla="*/ 9168987 w 12192002"/>
              <a:gd name="connsiteY354" fmla="*/ 3919232 h 6858000"/>
              <a:gd name="connsiteX355" fmla="*/ 11201005 w 12192002"/>
              <a:gd name="connsiteY355" fmla="*/ 3900089 h 6858000"/>
              <a:gd name="connsiteX356" fmla="*/ 10968432 w 12192002"/>
              <a:gd name="connsiteY356" fmla="*/ 4885010 h 6858000"/>
              <a:gd name="connsiteX357" fmla="*/ 11019967 w 12192002"/>
              <a:gd name="connsiteY357" fmla="*/ 4735553 h 6858000"/>
              <a:gd name="connsiteX358" fmla="*/ 11035125 w 12192002"/>
              <a:gd name="connsiteY358" fmla="*/ 4695966 h 6858000"/>
              <a:gd name="connsiteX359" fmla="*/ 11069972 w 12192002"/>
              <a:gd name="connsiteY359" fmla="*/ 4603168 h 6858000"/>
              <a:gd name="connsiteX360" fmla="*/ 11152239 w 12192002"/>
              <a:gd name="connsiteY360" fmla="*/ 4192628 h 6858000"/>
              <a:gd name="connsiteX361" fmla="*/ 11201005 w 12192002"/>
              <a:gd name="connsiteY361" fmla="*/ 3900089 h 6858000"/>
              <a:gd name="connsiteX362" fmla="*/ 1423113 w 12192002"/>
              <a:gd name="connsiteY362" fmla="*/ 3874565 h 6858000"/>
              <a:gd name="connsiteX363" fmla="*/ 1260565 w 12192002"/>
              <a:gd name="connsiteY363" fmla="*/ 4031982 h 6858000"/>
              <a:gd name="connsiteX364" fmla="*/ 901900 w 12192002"/>
              <a:gd name="connsiteY364" fmla="*/ 4421236 h 6858000"/>
              <a:gd name="connsiteX365" fmla="*/ 845044 w 12192002"/>
              <a:gd name="connsiteY365" fmla="*/ 4502436 h 6858000"/>
              <a:gd name="connsiteX366" fmla="*/ 685926 w 12192002"/>
              <a:gd name="connsiteY366" fmla="*/ 4703069 h 6858000"/>
              <a:gd name="connsiteX367" fmla="*/ 684248 w 12192002"/>
              <a:gd name="connsiteY367" fmla="*/ 4706721 h 6858000"/>
              <a:gd name="connsiteX368" fmla="*/ 1423113 w 12192002"/>
              <a:gd name="connsiteY368" fmla="*/ 3874565 h 6858000"/>
              <a:gd name="connsiteX369" fmla="*/ 3316479 w 12192002"/>
              <a:gd name="connsiteY369" fmla="*/ 3872136 h 6858000"/>
              <a:gd name="connsiteX370" fmla="*/ 3546806 w 12192002"/>
              <a:gd name="connsiteY370" fmla="*/ 4356139 h 6858000"/>
              <a:gd name="connsiteX371" fmla="*/ 3364433 w 12192002"/>
              <a:gd name="connsiteY371" fmla="*/ 3953121 h 6858000"/>
              <a:gd name="connsiteX372" fmla="*/ 10268559 w 12192002"/>
              <a:gd name="connsiteY372" fmla="*/ 3871054 h 6858000"/>
              <a:gd name="connsiteX373" fmla="*/ 10494169 w 12192002"/>
              <a:gd name="connsiteY373" fmla="*/ 4520780 h 6858000"/>
              <a:gd name="connsiteX374" fmla="*/ 10356661 w 12192002"/>
              <a:gd name="connsiteY374" fmla="*/ 4157302 h 6858000"/>
              <a:gd name="connsiteX375" fmla="*/ 10268559 w 12192002"/>
              <a:gd name="connsiteY375" fmla="*/ 3871054 h 6858000"/>
              <a:gd name="connsiteX376" fmla="*/ 3291335 w 12192002"/>
              <a:gd name="connsiteY376" fmla="*/ 3767420 h 6858000"/>
              <a:gd name="connsiteX377" fmla="*/ 3390805 w 12192002"/>
              <a:gd name="connsiteY377" fmla="*/ 3937163 h 6858000"/>
              <a:gd name="connsiteX378" fmla="*/ 3579062 w 12192002"/>
              <a:gd name="connsiteY378" fmla="*/ 4359040 h 6858000"/>
              <a:gd name="connsiteX379" fmla="*/ 3467355 w 12192002"/>
              <a:gd name="connsiteY379" fmla="*/ 3988130 h 6858000"/>
              <a:gd name="connsiteX380" fmla="*/ 3310753 w 12192002"/>
              <a:gd name="connsiteY380" fmla="*/ 3787140 h 6858000"/>
              <a:gd name="connsiteX381" fmla="*/ 3291335 w 12192002"/>
              <a:gd name="connsiteY381" fmla="*/ 3767420 h 6858000"/>
              <a:gd name="connsiteX382" fmla="*/ 1635889 w 12192002"/>
              <a:gd name="connsiteY382" fmla="*/ 3709494 h 6858000"/>
              <a:gd name="connsiteX383" fmla="*/ 1634800 w 12192002"/>
              <a:gd name="connsiteY383" fmla="*/ 3731111 h 6858000"/>
              <a:gd name="connsiteX384" fmla="*/ 1635889 w 12192002"/>
              <a:gd name="connsiteY384" fmla="*/ 3709494 h 6858000"/>
              <a:gd name="connsiteX385" fmla="*/ 10277529 w 12192002"/>
              <a:gd name="connsiteY385" fmla="*/ 3701307 h 6858000"/>
              <a:gd name="connsiteX386" fmla="*/ 10276797 w 12192002"/>
              <a:gd name="connsiteY386" fmla="*/ 3708672 h 6858000"/>
              <a:gd name="connsiteX387" fmla="*/ 10385906 w 12192002"/>
              <a:gd name="connsiteY387" fmla="*/ 4147031 h 6858000"/>
              <a:gd name="connsiteX388" fmla="*/ 10536458 w 12192002"/>
              <a:gd name="connsiteY388" fmla="*/ 4544310 h 6858000"/>
              <a:gd name="connsiteX389" fmla="*/ 10436479 w 12192002"/>
              <a:gd name="connsiteY389" fmla="*/ 4144570 h 6858000"/>
              <a:gd name="connsiteX390" fmla="*/ 10277529 w 12192002"/>
              <a:gd name="connsiteY390" fmla="*/ 3701307 h 6858000"/>
              <a:gd name="connsiteX391" fmla="*/ 1510397 w 12192002"/>
              <a:gd name="connsiteY391" fmla="*/ 3684705 h 6858000"/>
              <a:gd name="connsiteX392" fmla="*/ 1146550 w 12192002"/>
              <a:gd name="connsiteY392" fmla="*/ 3802012 h 6858000"/>
              <a:gd name="connsiteX393" fmla="*/ 698834 w 12192002"/>
              <a:gd name="connsiteY393" fmla="*/ 3952272 h 6858000"/>
              <a:gd name="connsiteX394" fmla="*/ 34256 w 12192002"/>
              <a:gd name="connsiteY394" fmla="*/ 4347603 h 6858000"/>
              <a:gd name="connsiteX395" fmla="*/ 527241 w 12192002"/>
              <a:gd name="connsiteY395" fmla="*/ 4065078 h 6858000"/>
              <a:gd name="connsiteX396" fmla="*/ 1510397 w 12192002"/>
              <a:gd name="connsiteY396" fmla="*/ 3684705 h 6858000"/>
              <a:gd name="connsiteX397" fmla="*/ 1313114 w 12192002"/>
              <a:gd name="connsiteY397" fmla="*/ 3655216 h 6858000"/>
              <a:gd name="connsiteX398" fmla="*/ 1109304 w 12192002"/>
              <a:gd name="connsiteY398" fmla="*/ 3669030 h 6858000"/>
              <a:gd name="connsiteX399" fmla="*/ 8129 w 12192002"/>
              <a:gd name="connsiteY399" fmla="*/ 4330519 h 6858000"/>
              <a:gd name="connsiteX400" fmla="*/ 687572 w 12192002"/>
              <a:gd name="connsiteY400" fmla="*/ 3925629 h 6858000"/>
              <a:gd name="connsiteX401" fmla="*/ 1138365 w 12192002"/>
              <a:gd name="connsiteY401" fmla="*/ 3774515 h 6858000"/>
              <a:gd name="connsiteX402" fmla="*/ 1505579 w 12192002"/>
              <a:gd name="connsiteY402" fmla="*/ 3655526 h 6858000"/>
              <a:gd name="connsiteX403" fmla="*/ 1313114 w 12192002"/>
              <a:gd name="connsiteY403" fmla="*/ 3655216 h 6858000"/>
              <a:gd name="connsiteX404" fmla="*/ 3655073 w 12192002"/>
              <a:gd name="connsiteY404" fmla="*/ 3650884 h 6858000"/>
              <a:gd name="connsiteX405" fmla="*/ 3989938 w 12192002"/>
              <a:gd name="connsiteY405" fmla="*/ 3991685 h 6858000"/>
              <a:gd name="connsiteX406" fmla="*/ 4393907 w 12192002"/>
              <a:gd name="connsiteY406" fmla="*/ 4261258 h 6858000"/>
              <a:gd name="connsiteX407" fmla="*/ 4648051 w 12192002"/>
              <a:gd name="connsiteY407" fmla="*/ 4374051 h 6858000"/>
              <a:gd name="connsiteX408" fmla="*/ 4383389 w 12192002"/>
              <a:gd name="connsiteY408" fmla="*/ 4184369 h 6858000"/>
              <a:gd name="connsiteX409" fmla="*/ 4165508 w 12192002"/>
              <a:gd name="connsiteY409" fmla="*/ 4035196 h 6858000"/>
              <a:gd name="connsiteX410" fmla="*/ 4068162 w 12192002"/>
              <a:gd name="connsiteY410" fmla="*/ 3953394 h 6858000"/>
              <a:gd name="connsiteX411" fmla="*/ 3981416 w 12192002"/>
              <a:gd name="connsiteY411" fmla="*/ 3880482 h 6858000"/>
              <a:gd name="connsiteX412" fmla="*/ 3800147 w 12192002"/>
              <a:gd name="connsiteY412" fmla="*/ 3749872 h 6858000"/>
              <a:gd name="connsiteX413" fmla="*/ 3670252 w 12192002"/>
              <a:gd name="connsiteY413" fmla="*/ 3622798 h 6858000"/>
              <a:gd name="connsiteX414" fmla="*/ 3817258 w 12192002"/>
              <a:gd name="connsiteY414" fmla="*/ 3723577 h 6858000"/>
              <a:gd name="connsiteX415" fmla="*/ 4000461 w 12192002"/>
              <a:gd name="connsiteY415" fmla="*/ 3855966 h 6858000"/>
              <a:gd name="connsiteX416" fmla="*/ 4088180 w 12192002"/>
              <a:gd name="connsiteY416" fmla="*/ 3929774 h 6858000"/>
              <a:gd name="connsiteX417" fmla="*/ 4184555 w 12192002"/>
              <a:gd name="connsiteY417" fmla="*/ 4010683 h 6858000"/>
              <a:gd name="connsiteX418" fmla="*/ 4399563 w 12192002"/>
              <a:gd name="connsiteY418" fmla="*/ 4158106 h 6858000"/>
              <a:gd name="connsiteX419" fmla="*/ 4684469 w 12192002"/>
              <a:gd name="connsiteY419" fmla="*/ 4364680 h 6858000"/>
              <a:gd name="connsiteX420" fmla="*/ 4690271 w 12192002"/>
              <a:gd name="connsiteY420" fmla="*/ 4370034 h 6858000"/>
              <a:gd name="connsiteX421" fmla="*/ 4136093 w 12192002"/>
              <a:gd name="connsiteY421" fmla="*/ 3858466 h 6858000"/>
              <a:gd name="connsiteX422" fmla="*/ 3670252 w 12192002"/>
              <a:gd name="connsiteY422" fmla="*/ 3622798 h 6858000"/>
              <a:gd name="connsiteX423" fmla="*/ 9334796 w 12192002"/>
              <a:gd name="connsiteY423" fmla="*/ 3456584 h 6858000"/>
              <a:gd name="connsiteX424" fmla="*/ 9651570 w 12192002"/>
              <a:gd name="connsiteY424" fmla="*/ 3826505 h 6858000"/>
              <a:gd name="connsiteX425" fmla="*/ 9334796 w 12192002"/>
              <a:gd name="connsiteY425" fmla="*/ 3456584 h 6858000"/>
              <a:gd name="connsiteX426" fmla="*/ 4440129 w 12192002"/>
              <a:gd name="connsiteY426" fmla="*/ 3448571 h 6858000"/>
              <a:gd name="connsiteX427" fmla="*/ 4856525 w 12192002"/>
              <a:gd name="connsiteY427" fmla="*/ 3915351 h 6858000"/>
              <a:gd name="connsiteX428" fmla="*/ 5059055 w 12192002"/>
              <a:gd name="connsiteY428" fmla="*/ 4108918 h 6858000"/>
              <a:gd name="connsiteX429" fmla="*/ 5290070 w 12192002"/>
              <a:gd name="connsiteY429" fmla="*/ 4263619 h 6858000"/>
              <a:gd name="connsiteX430" fmla="*/ 4834991 w 12192002"/>
              <a:gd name="connsiteY430" fmla="*/ 3830985 h 6858000"/>
              <a:gd name="connsiteX431" fmla="*/ 4440129 w 12192002"/>
              <a:gd name="connsiteY431" fmla="*/ 3448571 h 6858000"/>
              <a:gd name="connsiteX432" fmla="*/ 4441737 w 12192002"/>
              <a:gd name="connsiteY432" fmla="*/ 3399734 h 6858000"/>
              <a:gd name="connsiteX433" fmla="*/ 4431236 w 12192002"/>
              <a:gd name="connsiteY433" fmla="*/ 3400954 h 6858000"/>
              <a:gd name="connsiteX434" fmla="*/ 4557150 w 12192002"/>
              <a:gd name="connsiteY434" fmla="*/ 3510023 h 6858000"/>
              <a:gd name="connsiteX435" fmla="*/ 4856936 w 12192002"/>
              <a:gd name="connsiteY435" fmla="*/ 3809146 h 6858000"/>
              <a:gd name="connsiteX436" fmla="*/ 5111996 w 12192002"/>
              <a:gd name="connsiteY436" fmla="*/ 4065759 h 6858000"/>
              <a:gd name="connsiteX437" fmla="*/ 5388877 w 12192002"/>
              <a:gd name="connsiteY437" fmla="*/ 4300185 h 6858000"/>
              <a:gd name="connsiteX438" fmla="*/ 5425556 w 12192002"/>
              <a:gd name="connsiteY438" fmla="*/ 4308967 h 6858000"/>
              <a:gd name="connsiteX439" fmla="*/ 4943646 w 12192002"/>
              <a:gd name="connsiteY439" fmla="*/ 3822916 h 6858000"/>
              <a:gd name="connsiteX440" fmla="*/ 4594837 w 12192002"/>
              <a:gd name="connsiteY440" fmla="*/ 3532274 h 6858000"/>
              <a:gd name="connsiteX441" fmla="*/ 4441737 w 12192002"/>
              <a:gd name="connsiteY441" fmla="*/ 3399734 h 6858000"/>
              <a:gd name="connsiteX442" fmla="*/ 5425834 w 12192002"/>
              <a:gd name="connsiteY442" fmla="*/ 3162785 h 6858000"/>
              <a:gd name="connsiteX443" fmla="*/ 5401644 w 12192002"/>
              <a:gd name="connsiteY443" fmla="*/ 3617847 h 6858000"/>
              <a:gd name="connsiteX444" fmla="*/ 5467256 w 12192002"/>
              <a:gd name="connsiteY444" fmla="*/ 4175494 h 6858000"/>
              <a:gd name="connsiteX445" fmla="*/ 5448069 w 12192002"/>
              <a:gd name="connsiteY445" fmla="*/ 3567554 h 6858000"/>
              <a:gd name="connsiteX446" fmla="*/ 1318687 w 12192002"/>
              <a:gd name="connsiteY446" fmla="*/ 3113840 h 6858000"/>
              <a:gd name="connsiteX447" fmla="*/ 1066793 w 12192002"/>
              <a:gd name="connsiteY447" fmla="*/ 3212171 h 6858000"/>
              <a:gd name="connsiteX448" fmla="*/ 993319 w 12192002"/>
              <a:gd name="connsiteY448" fmla="*/ 3247648 h 6858000"/>
              <a:gd name="connsiteX449" fmla="*/ 853081 w 12192002"/>
              <a:gd name="connsiteY449" fmla="*/ 3312410 h 6858000"/>
              <a:gd name="connsiteX450" fmla="*/ 805957 w 12192002"/>
              <a:gd name="connsiteY450" fmla="*/ 3330443 h 6858000"/>
              <a:gd name="connsiteX451" fmla="*/ 1318687 w 12192002"/>
              <a:gd name="connsiteY451" fmla="*/ 3113840 h 6858000"/>
              <a:gd name="connsiteX452" fmla="*/ 5453701 w 12192002"/>
              <a:gd name="connsiteY452" fmla="*/ 3090882 h 6858000"/>
              <a:gd name="connsiteX453" fmla="*/ 5480135 w 12192002"/>
              <a:gd name="connsiteY453" fmla="*/ 3565802 h 6858000"/>
              <a:gd name="connsiteX454" fmla="*/ 5499022 w 12192002"/>
              <a:gd name="connsiteY454" fmla="*/ 4166310 h 6858000"/>
              <a:gd name="connsiteX455" fmla="*/ 5547022 w 12192002"/>
              <a:gd name="connsiteY455" fmla="*/ 3607838 h 6858000"/>
              <a:gd name="connsiteX456" fmla="*/ 5515964 w 12192002"/>
              <a:gd name="connsiteY456" fmla="*/ 3378541 h 6858000"/>
              <a:gd name="connsiteX457" fmla="*/ 5453701 w 12192002"/>
              <a:gd name="connsiteY457" fmla="*/ 3090882 h 6858000"/>
              <a:gd name="connsiteX458" fmla="*/ 9790480 w 12192002"/>
              <a:gd name="connsiteY458" fmla="*/ 3078533 h 6858000"/>
              <a:gd name="connsiteX459" fmla="*/ 9763295 w 12192002"/>
              <a:gd name="connsiteY459" fmla="*/ 3245370 h 6858000"/>
              <a:gd name="connsiteX460" fmla="*/ 9736458 w 12192002"/>
              <a:gd name="connsiteY460" fmla="*/ 3758413 h 6858000"/>
              <a:gd name="connsiteX461" fmla="*/ 9763499 w 12192002"/>
              <a:gd name="connsiteY461" fmla="*/ 3528057 h 6858000"/>
              <a:gd name="connsiteX462" fmla="*/ 9793906 w 12192002"/>
              <a:gd name="connsiteY462" fmla="*/ 3231157 h 6858000"/>
              <a:gd name="connsiteX463" fmla="*/ 9791874 w 12192002"/>
              <a:gd name="connsiteY463" fmla="*/ 3142788 h 6858000"/>
              <a:gd name="connsiteX464" fmla="*/ 9790480 w 12192002"/>
              <a:gd name="connsiteY464" fmla="*/ 3078533 h 6858000"/>
              <a:gd name="connsiteX465" fmla="*/ 1238695 w 12192002"/>
              <a:gd name="connsiteY465" fmla="*/ 3076820 h 6858000"/>
              <a:gd name="connsiteX466" fmla="*/ 716371 w 12192002"/>
              <a:gd name="connsiteY466" fmla="*/ 3293249 h 6858000"/>
              <a:gd name="connsiteX467" fmla="*/ 579522 w 12192002"/>
              <a:gd name="connsiteY467" fmla="*/ 3371759 h 6858000"/>
              <a:gd name="connsiteX468" fmla="*/ 600288 w 12192002"/>
              <a:gd name="connsiteY468" fmla="*/ 3365555 h 6858000"/>
              <a:gd name="connsiteX469" fmla="*/ 840692 w 12192002"/>
              <a:gd name="connsiteY469" fmla="*/ 3284921 h 6858000"/>
              <a:gd name="connsiteX470" fmla="*/ 979248 w 12192002"/>
              <a:gd name="connsiteY470" fmla="*/ 3221003 h 6858000"/>
              <a:gd name="connsiteX471" fmla="*/ 1053282 w 12192002"/>
              <a:gd name="connsiteY471" fmla="*/ 3185247 h 6858000"/>
              <a:gd name="connsiteX472" fmla="*/ 1320603 w 12192002"/>
              <a:gd name="connsiteY472" fmla="*/ 3081281 h 6858000"/>
              <a:gd name="connsiteX473" fmla="*/ 1238695 w 12192002"/>
              <a:gd name="connsiteY473" fmla="*/ 3076820 h 6858000"/>
              <a:gd name="connsiteX474" fmla="*/ 5425627 w 12192002"/>
              <a:gd name="connsiteY474" fmla="*/ 2954192 h 6858000"/>
              <a:gd name="connsiteX475" fmla="*/ 5470769 w 12192002"/>
              <a:gd name="connsiteY475" fmla="*/ 3005435 h 6858000"/>
              <a:gd name="connsiteX476" fmla="*/ 5519779 w 12192002"/>
              <a:gd name="connsiteY476" fmla="*/ 4359223 h 6858000"/>
              <a:gd name="connsiteX477" fmla="*/ 5520293 w 12192002"/>
              <a:gd name="connsiteY477" fmla="*/ 4360602 h 6858000"/>
              <a:gd name="connsiteX478" fmla="*/ 5767221 w 12192002"/>
              <a:gd name="connsiteY478" fmla="*/ 4665564 h 6858000"/>
              <a:gd name="connsiteX479" fmla="*/ 6937169 w 12192002"/>
              <a:gd name="connsiteY479" fmla="*/ 4815941 h 6858000"/>
              <a:gd name="connsiteX480" fmla="*/ 6953922 w 12192002"/>
              <a:gd name="connsiteY480" fmla="*/ 4890068 h 6858000"/>
              <a:gd name="connsiteX481" fmla="*/ 6071359 w 12192002"/>
              <a:gd name="connsiteY481" fmla="*/ 4770770 h 6858000"/>
              <a:gd name="connsiteX482" fmla="*/ 6038839 w 12192002"/>
              <a:gd name="connsiteY482" fmla="*/ 4764474 h 6858000"/>
              <a:gd name="connsiteX483" fmla="*/ 6038705 w 12192002"/>
              <a:gd name="connsiteY483" fmla="*/ 4763847 h 6858000"/>
              <a:gd name="connsiteX484" fmla="*/ 6037783 w 12192002"/>
              <a:gd name="connsiteY484" fmla="*/ 4764270 h 6858000"/>
              <a:gd name="connsiteX485" fmla="*/ 6038839 w 12192002"/>
              <a:gd name="connsiteY485" fmla="*/ 4764474 h 6858000"/>
              <a:gd name="connsiteX486" fmla="*/ 6040338 w 12192002"/>
              <a:gd name="connsiteY486" fmla="*/ 4771418 h 6858000"/>
              <a:gd name="connsiteX487" fmla="*/ 6024488 w 12192002"/>
              <a:gd name="connsiteY487" fmla="*/ 4809903 h 6858000"/>
              <a:gd name="connsiteX488" fmla="*/ 5599771 w 12192002"/>
              <a:gd name="connsiteY488" fmla="*/ 5509652 h 6858000"/>
              <a:gd name="connsiteX489" fmla="*/ 5548843 w 12192002"/>
              <a:gd name="connsiteY489" fmla="*/ 5563845 h 6858000"/>
              <a:gd name="connsiteX490" fmla="*/ 5940952 w 12192002"/>
              <a:gd name="connsiteY490" fmla="*/ 6250028 h 6858000"/>
              <a:gd name="connsiteX491" fmla="*/ 6043441 w 12192002"/>
              <a:gd name="connsiteY491" fmla="*/ 6665847 h 6858000"/>
              <a:gd name="connsiteX492" fmla="*/ 6093432 w 12192002"/>
              <a:gd name="connsiteY492" fmla="*/ 6858000 h 6858000"/>
              <a:gd name="connsiteX493" fmla="*/ 6034344 w 12192002"/>
              <a:gd name="connsiteY493" fmla="*/ 6858000 h 6858000"/>
              <a:gd name="connsiteX494" fmla="*/ 6026679 w 12192002"/>
              <a:gd name="connsiteY494" fmla="*/ 6836959 h 6858000"/>
              <a:gd name="connsiteX495" fmla="*/ 5800441 w 12192002"/>
              <a:gd name="connsiteY495" fmla="*/ 6335286 h 6858000"/>
              <a:gd name="connsiteX496" fmla="*/ 5526562 w 12192002"/>
              <a:gd name="connsiteY496" fmla="*/ 5705388 h 6858000"/>
              <a:gd name="connsiteX497" fmla="*/ 5519640 w 12192002"/>
              <a:gd name="connsiteY497" fmla="*/ 5683774 h 6858000"/>
              <a:gd name="connsiteX498" fmla="*/ 5844559 w 12192002"/>
              <a:gd name="connsiteY498" fmla="*/ 6553349 h 6858000"/>
              <a:gd name="connsiteX499" fmla="*/ 5975994 w 12192002"/>
              <a:gd name="connsiteY499" fmla="*/ 6858000 h 6858000"/>
              <a:gd name="connsiteX500" fmla="*/ 5898547 w 12192002"/>
              <a:gd name="connsiteY500" fmla="*/ 6858000 h 6858000"/>
              <a:gd name="connsiteX501" fmla="*/ 5682041 w 12192002"/>
              <a:gd name="connsiteY501" fmla="*/ 6355860 h 6858000"/>
              <a:gd name="connsiteX502" fmla="*/ 5461758 w 12192002"/>
              <a:gd name="connsiteY502" fmla="*/ 5820220 h 6858000"/>
              <a:gd name="connsiteX503" fmla="*/ 5237282 w 12192002"/>
              <a:gd name="connsiteY503" fmla="*/ 6579086 h 6858000"/>
              <a:gd name="connsiteX504" fmla="*/ 5115009 w 12192002"/>
              <a:gd name="connsiteY504" fmla="*/ 6858000 h 6858000"/>
              <a:gd name="connsiteX505" fmla="*/ 5028074 w 12192002"/>
              <a:gd name="connsiteY505" fmla="*/ 6858000 h 6858000"/>
              <a:gd name="connsiteX506" fmla="*/ 5079508 w 12192002"/>
              <a:gd name="connsiteY506" fmla="*/ 6749074 h 6858000"/>
              <a:gd name="connsiteX507" fmla="*/ 5371846 w 12192002"/>
              <a:gd name="connsiteY507" fmla="*/ 5924413 h 6858000"/>
              <a:gd name="connsiteX508" fmla="*/ 5270512 w 12192002"/>
              <a:gd name="connsiteY508" fmla="*/ 6138975 h 6858000"/>
              <a:gd name="connsiteX509" fmla="*/ 5062409 w 12192002"/>
              <a:gd name="connsiteY509" fmla="*/ 6653544 h 6858000"/>
              <a:gd name="connsiteX510" fmla="*/ 5036628 w 12192002"/>
              <a:gd name="connsiteY510" fmla="*/ 6754247 h 6858000"/>
              <a:gd name="connsiteX511" fmla="*/ 5009112 w 12192002"/>
              <a:gd name="connsiteY511" fmla="*/ 6858000 h 6858000"/>
              <a:gd name="connsiteX512" fmla="*/ 4976679 w 12192002"/>
              <a:gd name="connsiteY512" fmla="*/ 6858000 h 6858000"/>
              <a:gd name="connsiteX513" fmla="*/ 5006536 w 12192002"/>
              <a:gd name="connsiteY513" fmla="*/ 6747068 h 6858000"/>
              <a:gd name="connsiteX514" fmla="*/ 5032723 w 12192002"/>
              <a:gd name="connsiteY514" fmla="*/ 6644957 h 6858000"/>
              <a:gd name="connsiteX515" fmla="*/ 5242949 w 12192002"/>
              <a:gd name="connsiteY515" fmla="*/ 6125175 h 6858000"/>
              <a:gd name="connsiteX516" fmla="*/ 5286321 w 12192002"/>
              <a:gd name="connsiteY516" fmla="*/ 6033555 h 6858000"/>
              <a:gd name="connsiteX517" fmla="*/ 5008210 w 12192002"/>
              <a:gd name="connsiteY517" fmla="*/ 6649194 h 6858000"/>
              <a:gd name="connsiteX518" fmla="*/ 4986321 w 12192002"/>
              <a:gd name="connsiteY518" fmla="*/ 6765687 h 6858000"/>
              <a:gd name="connsiteX519" fmla="*/ 4973474 w 12192002"/>
              <a:gd name="connsiteY519" fmla="*/ 6858000 h 6858000"/>
              <a:gd name="connsiteX520" fmla="*/ 4907178 w 12192002"/>
              <a:gd name="connsiteY520" fmla="*/ 6858000 h 6858000"/>
              <a:gd name="connsiteX521" fmla="*/ 4910810 w 12192002"/>
              <a:gd name="connsiteY521" fmla="*/ 6829660 h 6858000"/>
              <a:gd name="connsiteX522" fmla="*/ 4987461 w 12192002"/>
              <a:gd name="connsiteY522" fmla="*/ 6432994 h 6858000"/>
              <a:gd name="connsiteX523" fmla="*/ 5179262 w 12192002"/>
              <a:gd name="connsiteY523" fmla="*/ 6035044 h 6858000"/>
              <a:gd name="connsiteX524" fmla="*/ 4689678 w 12192002"/>
              <a:gd name="connsiteY524" fmla="*/ 6440241 h 6858000"/>
              <a:gd name="connsiteX525" fmla="*/ 4477543 w 12192002"/>
              <a:gd name="connsiteY525" fmla="*/ 6674836 h 6858000"/>
              <a:gd name="connsiteX526" fmla="*/ 4329957 w 12192002"/>
              <a:gd name="connsiteY526" fmla="*/ 6858000 h 6858000"/>
              <a:gd name="connsiteX527" fmla="*/ 4218595 w 12192002"/>
              <a:gd name="connsiteY527" fmla="*/ 6858000 h 6858000"/>
              <a:gd name="connsiteX528" fmla="*/ 4368888 w 12192002"/>
              <a:gd name="connsiteY528" fmla="*/ 6668412 h 6858000"/>
              <a:gd name="connsiteX529" fmla="*/ 4563091 w 12192002"/>
              <a:gd name="connsiteY529" fmla="*/ 6442508 h 6858000"/>
              <a:gd name="connsiteX530" fmla="*/ 5387324 w 12192002"/>
              <a:gd name="connsiteY530" fmla="*/ 5705830 h 6858000"/>
              <a:gd name="connsiteX531" fmla="*/ 5073620 w 12192002"/>
              <a:gd name="connsiteY531" fmla="*/ 5955437 h 6858000"/>
              <a:gd name="connsiteX532" fmla="*/ 4689789 w 12192002"/>
              <a:gd name="connsiteY532" fmla="*/ 6268382 h 6858000"/>
              <a:gd name="connsiteX533" fmla="*/ 4418722 w 12192002"/>
              <a:gd name="connsiteY533" fmla="*/ 6570886 h 6858000"/>
              <a:gd name="connsiteX534" fmla="*/ 4214944 w 12192002"/>
              <a:gd name="connsiteY534" fmla="*/ 6858000 h 6858000"/>
              <a:gd name="connsiteX535" fmla="*/ 4177898 w 12192002"/>
              <a:gd name="connsiteY535" fmla="*/ 6858000 h 6858000"/>
              <a:gd name="connsiteX536" fmla="*/ 4391597 w 12192002"/>
              <a:gd name="connsiteY536" fmla="*/ 6556370 h 6858000"/>
              <a:gd name="connsiteX537" fmla="*/ 4668889 w 12192002"/>
              <a:gd name="connsiteY537" fmla="*/ 6246399 h 6858000"/>
              <a:gd name="connsiteX538" fmla="*/ 5055427 w 12192002"/>
              <a:gd name="connsiteY538" fmla="*/ 5931476 h 6858000"/>
              <a:gd name="connsiteX539" fmla="*/ 5371813 w 12192002"/>
              <a:gd name="connsiteY539" fmla="*/ 5678975 h 6858000"/>
              <a:gd name="connsiteX540" fmla="*/ 4987918 w 12192002"/>
              <a:gd name="connsiteY540" fmla="*/ 5838701 h 6858000"/>
              <a:gd name="connsiteX541" fmla="*/ 4317146 w 12192002"/>
              <a:gd name="connsiteY541" fmla="*/ 6587716 h 6858000"/>
              <a:gd name="connsiteX542" fmla="*/ 4171627 w 12192002"/>
              <a:gd name="connsiteY542" fmla="*/ 6858000 h 6858000"/>
              <a:gd name="connsiteX543" fmla="*/ 4081585 w 12192002"/>
              <a:gd name="connsiteY543" fmla="*/ 6858000 h 6858000"/>
              <a:gd name="connsiteX544" fmla="*/ 4238603 w 12192002"/>
              <a:gd name="connsiteY544" fmla="*/ 6559341 h 6858000"/>
              <a:gd name="connsiteX545" fmla="*/ 4778333 w 12192002"/>
              <a:gd name="connsiteY545" fmla="*/ 5873626 h 6858000"/>
              <a:gd name="connsiteX546" fmla="*/ 5414185 w 12192002"/>
              <a:gd name="connsiteY546" fmla="*/ 5573882 h 6858000"/>
              <a:gd name="connsiteX547" fmla="*/ 5959648 w 12192002"/>
              <a:gd name="connsiteY547" fmla="*/ 4760797 h 6858000"/>
              <a:gd name="connsiteX548" fmla="*/ 5355019 w 12192002"/>
              <a:gd name="connsiteY548" fmla="*/ 4734672 h 6858000"/>
              <a:gd name="connsiteX549" fmla="*/ 5083565 w 12192002"/>
              <a:gd name="connsiteY549" fmla="*/ 5179121 h 6858000"/>
              <a:gd name="connsiteX550" fmla="*/ 4713577 w 12192002"/>
              <a:gd name="connsiteY550" fmla="*/ 5616803 h 6858000"/>
              <a:gd name="connsiteX551" fmla="*/ 3989559 w 12192002"/>
              <a:gd name="connsiteY551" fmla="*/ 6145945 h 6858000"/>
              <a:gd name="connsiteX552" fmla="*/ 3939824 w 12192002"/>
              <a:gd name="connsiteY552" fmla="*/ 6066900 h 6858000"/>
              <a:gd name="connsiteX553" fmla="*/ 4584537 w 12192002"/>
              <a:gd name="connsiteY553" fmla="*/ 5324826 h 6858000"/>
              <a:gd name="connsiteX554" fmla="*/ 5037105 w 12192002"/>
              <a:gd name="connsiteY554" fmla="*/ 5088765 h 6858000"/>
              <a:gd name="connsiteX555" fmla="*/ 5039930 w 12192002"/>
              <a:gd name="connsiteY555" fmla="*/ 5089585 h 6858000"/>
              <a:gd name="connsiteX556" fmla="*/ 5263764 w 12192002"/>
              <a:gd name="connsiteY556" fmla="*/ 4735525 h 6858000"/>
              <a:gd name="connsiteX557" fmla="*/ 4086300 w 12192002"/>
              <a:gd name="connsiteY557" fmla="*/ 4884599 h 6858000"/>
              <a:gd name="connsiteX558" fmla="*/ 4085485 w 12192002"/>
              <a:gd name="connsiteY558" fmla="*/ 4899070 h 6858000"/>
              <a:gd name="connsiteX559" fmla="*/ 3871915 w 12192002"/>
              <a:gd name="connsiteY559" fmla="*/ 5253645 h 6858000"/>
              <a:gd name="connsiteX560" fmla="*/ 3799374 w 12192002"/>
              <a:gd name="connsiteY560" fmla="*/ 5466127 h 6858000"/>
              <a:gd name="connsiteX561" fmla="*/ 3498850 w 12192002"/>
              <a:gd name="connsiteY561" fmla="*/ 6661888 h 6858000"/>
              <a:gd name="connsiteX562" fmla="*/ 3399216 w 12192002"/>
              <a:gd name="connsiteY562" fmla="*/ 6858000 h 6858000"/>
              <a:gd name="connsiteX563" fmla="*/ 3303688 w 12192002"/>
              <a:gd name="connsiteY563" fmla="*/ 6858000 h 6858000"/>
              <a:gd name="connsiteX564" fmla="*/ 3391774 w 12192002"/>
              <a:gd name="connsiteY564" fmla="*/ 6697181 h 6858000"/>
              <a:gd name="connsiteX565" fmla="*/ 3735540 w 12192002"/>
              <a:gd name="connsiteY565" fmla="*/ 5546923 h 6858000"/>
              <a:gd name="connsiteX566" fmla="*/ 3729438 w 12192002"/>
              <a:gd name="connsiteY566" fmla="*/ 5569058 h 6858000"/>
              <a:gd name="connsiteX567" fmla="*/ 3707782 w 12192002"/>
              <a:gd name="connsiteY567" fmla="*/ 5644908 h 6858000"/>
              <a:gd name="connsiteX568" fmla="*/ 3583827 w 12192002"/>
              <a:gd name="connsiteY568" fmla="*/ 6039215 h 6858000"/>
              <a:gd name="connsiteX569" fmla="*/ 3547861 w 12192002"/>
              <a:gd name="connsiteY569" fmla="*/ 6129609 h 6858000"/>
              <a:gd name="connsiteX570" fmla="*/ 3490905 w 12192002"/>
              <a:gd name="connsiteY570" fmla="*/ 6277660 h 6858000"/>
              <a:gd name="connsiteX571" fmla="*/ 3455859 w 12192002"/>
              <a:gd name="connsiteY571" fmla="*/ 6391301 h 6858000"/>
              <a:gd name="connsiteX572" fmla="*/ 3429112 w 12192002"/>
              <a:gd name="connsiteY572" fmla="*/ 6479469 h 6858000"/>
              <a:gd name="connsiteX573" fmla="*/ 3304862 w 12192002"/>
              <a:gd name="connsiteY573" fmla="*/ 6796476 h 6858000"/>
              <a:gd name="connsiteX574" fmla="*/ 3276071 w 12192002"/>
              <a:gd name="connsiteY574" fmla="*/ 6858000 h 6858000"/>
              <a:gd name="connsiteX575" fmla="*/ 3240805 w 12192002"/>
              <a:gd name="connsiteY575" fmla="*/ 6858000 h 6858000"/>
              <a:gd name="connsiteX576" fmla="*/ 3275917 w 12192002"/>
              <a:gd name="connsiteY576" fmla="*/ 6783192 h 6858000"/>
              <a:gd name="connsiteX577" fmla="*/ 3399358 w 12192002"/>
              <a:gd name="connsiteY577" fmla="*/ 6469011 h 6858000"/>
              <a:gd name="connsiteX578" fmla="*/ 3425650 w 12192002"/>
              <a:gd name="connsiteY578" fmla="*/ 6381333 h 6858000"/>
              <a:gd name="connsiteX579" fmla="*/ 3460661 w 12192002"/>
              <a:gd name="connsiteY579" fmla="*/ 6266763 h 6858000"/>
              <a:gd name="connsiteX580" fmla="*/ 3518021 w 12192002"/>
              <a:gd name="connsiteY580" fmla="*/ 6117298 h 6858000"/>
              <a:gd name="connsiteX581" fmla="*/ 3554035 w 12192002"/>
              <a:gd name="connsiteY581" fmla="*/ 6027832 h 6858000"/>
              <a:gd name="connsiteX582" fmla="*/ 3677174 w 12192002"/>
              <a:gd name="connsiteY582" fmla="*/ 5636351 h 6858000"/>
              <a:gd name="connsiteX583" fmla="*/ 3698819 w 12192002"/>
              <a:gd name="connsiteY583" fmla="*/ 5560503 h 6858000"/>
              <a:gd name="connsiteX584" fmla="*/ 3702094 w 12192002"/>
              <a:gd name="connsiteY584" fmla="*/ 5549194 h 6858000"/>
              <a:gd name="connsiteX585" fmla="*/ 3398355 w 12192002"/>
              <a:gd name="connsiteY585" fmla="*/ 6094603 h 6858000"/>
              <a:gd name="connsiteX586" fmla="*/ 3193941 w 12192002"/>
              <a:gd name="connsiteY586" fmla="*/ 6798775 h 6858000"/>
              <a:gd name="connsiteX587" fmla="*/ 3184140 w 12192002"/>
              <a:gd name="connsiteY587" fmla="*/ 6858000 h 6858000"/>
              <a:gd name="connsiteX588" fmla="*/ 3099978 w 12192002"/>
              <a:gd name="connsiteY588" fmla="*/ 6858000 h 6858000"/>
              <a:gd name="connsiteX589" fmla="*/ 3101556 w 12192002"/>
              <a:gd name="connsiteY589" fmla="*/ 6843337 h 6858000"/>
              <a:gd name="connsiteX590" fmla="*/ 3370162 w 12192002"/>
              <a:gd name="connsiteY590" fmla="*/ 5785550 h 6858000"/>
              <a:gd name="connsiteX591" fmla="*/ 3746477 w 12192002"/>
              <a:gd name="connsiteY591" fmla="*/ 5377889 h 6858000"/>
              <a:gd name="connsiteX592" fmla="*/ 3863399 w 12192002"/>
              <a:gd name="connsiteY592" fmla="*/ 5087257 h 6858000"/>
              <a:gd name="connsiteX593" fmla="*/ 3968712 w 12192002"/>
              <a:gd name="connsiteY593" fmla="*/ 4913989 h 6858000"/>
              <a:gd name="connsiteX594" fmla="*/ 2792390 w 12192002"/>
              <a:gd name="connsiteY594" fmla="*/ 5382974 h 6858000"/>
              <a:gd name="connsiteX595" fmla="*/ 2714982 w 12192002"/>
              <a:gd name="connsiteY595" fmla="*/ 5427051 h 6858000"/>
              <a:gd name="connsiteX596" fmla="*/ 2813361 w 12192002"/>
              <a:gd name="connsiteY596" fmla="*/ 6023912 h 6858000"/>
              <a:gd name="connsiteX597" fmla="*/ 2688430 w 12192002"/>
              <a:gd name="connsiteY597" fmla="*/ 6801564 h 6858000"/>
              <a:gd name="connsiteX598" fmla="*/ 2629626 w 12192002"/>
              <a:gd name="connsiteY598" fmla="*/ 6763394 h 6858000"/>
              <a:gd name="connsiteX599" fmla="*/ 2565328 w 12192002"/>
              <a:gd name="connsiteY599" fmla="*/ 5516399 h 6858000"/>
              <a:gd name="connsiteX600" fmla="*/ 1922999 w 12192002"/>
              <a:gd name="connsiteY600" fmla="*/ 5980343 h 6858000"/>
              <a:gd name="connsiteX601" fmla="*/ 1950261 w 12192002"/>
              <a:gd name="connsiteY601" fmla="*/ 6405858 h 6858000"/>
              <a:gd name="connsiteX602" fmla="*/ 2365554 w 12192002"/>
              <a:gd name="connsiteY602" fmla="*/ 6759107 h 6858000"/>
              <a:gd name="connsiteX603" fmla="*/ 2424142 w 12192002"/>
              <a:gd name="connsiteY603" fmla="*/ 6858000 h 6858000"/>
              <a:gd name="connsiteX604" fmla="*/ 2395994 w 12192002"/>
              <a:gd name="connsiteY604" fmla="*/ 6858000 h 6858000"/>
              <a:gd name="connsiteX605" fmla="*/ 2392863 w 12192002"/>
              <a:gd name="connsiteY605" fmla="*/ 6852964 h 6858000"/>
              <a:gd name="connsiteX606" fmla="*/ 2017589 w 12192002"/>
              <a:gd name="connsiteY606" fmla="*/ 6493982 h 6858000"/>
              <a:gd name="connsiteX607" fmla="*/ 2147336 w 12192002"/>
              <a:gd name="connsiteY607" fmla="*/ 6594052 h 6858000"/>
              <a:gd name="connsiteX608" fmla="*/ 2207047 w 12192002"/>
              <a:gd name="connsiteY608" fmla="*/ 6654540 h 6858000"/>
              <a:gd name="connsiteX609" fmla="*/ 2299106 w 12192002"/>
              <a:gd name="connsiteY609" fmla="*/ 6778931 h 6858000"/>
              <a:gd name="connsiteX610" fmla="*/ 2314430 w 12192002"/>
              <a:gd name="connsiteY610" fmla="*/ 6801144 h 6858000"/>
              <a:gd name="connsiteX611" fmla="*/ 2352406 w 12192002"/>
              <a:gd name="connsiteY611" fmla="*/ 6858000 h 6858000"/>
              <a:gd name="connsiteX612" fmla="*/ 2314492 w 12192002"/>
              <a:gd name="connsiteY612" fmla="*/ 6858000 h 6858000"/>
              <a:gd name="connsiteX613" fmla="*/ 2288095 w 12192002"/>
              <a:gd name="connsiteY613" fmla="*/ 6818030 h 6858000"/>
              <a:gd name="connsiteX614" fmla="*/ 2272768 w 12192002"/>
              <a:gd name="connsiteY614" fmla="*/ 6795822 h 6858000"/>
              <a:gd name="connsiteX615" fmla="*/ 2182715 w 12192002"/>
              <a:gd name="connsiteY615" fmla="*/ 6675071 h 6858000"/>
              <a:gd name="connsiteX616" fmla="*/ 2032061 w 12192002"/>
              <a:gd name="connsiteY616" fmla="*/ 6541380 h 6858000"/>
              <a:gd name="connsiteX617" fmla="*/ 2257220 w 12192002"/>
              <a:gd name="connsiteY617" fmla="*/ 6826257 h 6858000"/>
              <a:gd name="connsiteX618" fmla="*/ 2281324 w 12192002"/>
              <a:gd name="connsiteY618" fmla="*/ 6858000 h 6858000"/>
              <a:gd name="connsiteX619" fmla="*/ 2242860 w 12192002"/>
              <a:gd name="connsiteY619" fmla="*/ 6858000 h 6858000"/>
              <a:gd name="connsiteX620" fmla="*/ 2232818 w 12192002"/>
              <a:gd name="connsiteY620" fmla="*/ 6844926 h 6858000"/>
              <a:gd name="connsiteX621" fmla="*/ 1990172 w 12192002"/>
              <a:gd name="connsiteY621" fmla="*/ 6542121 h 6858000"/>
              <a:gd name="connsiteX622" fmla="*/ 2124090 w 12192002"/>
              <a:gd name="connsiteY622" fmla="*/ 6761017 h 6858000"/>
              <a:gd name="connsiteX623" fmla="*/ 2200380 w 12192002"/>
              <a:gd name="connsiteY623" fmla="*/ 6858000 h 6858000"/>
              <a:gd name="connsiteX624" fmla="*/ 2147507 w 12192002"/>
              <a:gd name="connsiteY624" fmla="*/ 6858000 h 6858000"/>
              <a:gd name="connsiteX625" fmla="*/ 2070668 w 12192002"/>
              <a:gd name="connsiteY625" fmla="*/ 6761520 h 6858000"/>
              <a:gd name="connsiteX626" fmla="*/ 1975142 w 12192002"/>
              <a:gd name="connsiteY626" fmla="*/ 6585570 h 6858000"/>
              <a:gd name="connsiteX627" fmla="*/ 2050035 w 12192002"/>
              <a:gd name="connsiteY627" fmla="*/ 6813345 h 6858000"/>
              <a:gd name="connsiteX628" fmla="*/ 2063025 w 12192002"/>
              <a:gd name="connsiteY628" fmla="*/ 6858000 h 6858000"/>
              <a:gd name="connsiteX629" fmla="*/ 2021675 w 12192002"/>
              <a:gd name="connsiteY629" fmla="*/ 6858000 h 6858000"/>
              <a:gd name="connsiteX630" fmla="*/ 2019308 w 12192002"/>
              <a:gd name="connsiteY630" fmla="*/ 6847118 h 6858000"/>
              <a:gd name="connsiteX631" fmla="*/ 1938835 w 12192002"/>
              <a:gd name="connsiteY631" fmla="*/ 6551160 h 6858000"/>
              <a:gd name="connsiteX632" fmla="*/ 1953230 w 12192002"/>
              <a:gd name="connsiteY632" fmla="*/ 6759699 h 6858000"/>
              <a:gd name="connsiteX633" fmla="*/ 1956763 w 12192002"/>
              <a:gd name="connsiteY633" fmla="*/ 6778191 h 6858000"/>
              <a:gd name="connsiteX634" fmla="*/ 1967925 w 12192002"/>
              <a:gd name="connsiteY634" fmla="*/ 6858000 h 6858000"/>
              <a:gd name="connsiteX635" fmla="*/ 1936622 w 12192002"/>
              <a:gd name="connsiteY635" fmla="*/ 6858000 h 6858000"/>
              <a:gd name="connsiteX636" fmla="*/ 1926261 w 12192002"/>
              <a:gd name="connsiteY636" fmla="*/ 6784064 h 6858000"/>
              <a:gd name="connsiteX637" fmla="*/ 1922724 w 12192002"/>
              <a:gd name="connsiteY637" fmla="*/ 6765577 h 6858000"/>
              <a:gd name="connsiteX638" fmla="*/ 1904650 w 12192002"/>
              <a:gd name="connsiteY638" fmla="*/ 6639616 h 6858000"/>
              <a:gd name="connsiteX639" fmla="*/ 1885273 w 12192002"/>
              <a:gd name="connsiteY639" fmla="*/ 6858000 h 6858000"/>
              <a:gd name="connsiteX640" fmla="*/ 1854363 w 12192002"/>
              <a:gd name="connsiteY640" fmla="*/ 6858000 h 6858000"/>
              <a:gd name="connsiteX641" fmla="*/ 1880391 w 12192002"/>
              <a:gd name="connsiteY641" fmla="*/ 6603796 h 6858000"/>
              <a:gd name="connsiteX642" fmla="*/ 1818273 w 12192002"/>
              <a:gd name="connsiteY642" fmla="*/ 6715729 h 6858000"/>
              <a:gd name="connsiteX643" fmla="*/ 1794691 w 12192002"/>
              <a:gd name="connsiteY643" fmla="*/ 6843239 h 6858000"/>
              <a:gd name="connsiteX644" fmla="*/ 1794914 w 12192002"/>
              <a:gd name="connsiteY644" fmla="*/ 6858000 h 6858000"/>
              <a:gd name="connsiteX645" fmla="*/ 1746128 w 12192002"/>
              <a:gd name="connsiteY645" fmla="*/ 6858000 h 6858000"/>
              <a:gd name="connsiteX646" fmla="*/ 1753934 w 12192002"/>
              <a:gd name="connsiteY646" fmla="*/ 6724796 h 6858000"/>
              <a:gd name="connsiteX647" fmla="*/ 1792053 w 12192002"/>
              <a:gd name="connsiteY647" fmla="*/ 6572396 h 6858000"/>
              <a:gd name="connsiteX648" fmla="*/ 1862248 w 12192002"/>
              <a:gd name="connsiteY648" fmla="*/ 6266397 h 6858000"/>
              <a:gd name="connsiteX649" fmla="*/ 1862250 w 12192002"/>
              <a:gd name="connsiteY649" fmla="*/ 6033531 h 6858000"/>
              <a:gd name="connsiteX650" fmla="*/ 1211999 w 12192002"/>
              <a:gd name="connsiteY650" fmla="*/ 6683610 h 6858000"/>
              <a:gd name="connsiteX651" fmla="*/ 1213266 w 12192002"/>
              <a:gd name="connsiteY651" fmla="*/ 6691947 h 6858000"/>
              <a:gd name="connsiteX652" fmla="*/ 1203370 w 12192002"/>
              <a:gd name="connsiteY652" fmla="*/ 6850676 h 6858000"/>
              <a:gd name="connsiteX653" fmla="*/ 1203671 w 12192002"/>
              <a:gd name="connsiteY653" fmla="*/ 6858000 h 6858000"/>
              <a:gd name="connsiteX654" fmla="*/ 1143180 w 12192002"/>
              <a:gd name="connsiteY654" fmla="*/ 6858000 h 6858000"/>
              <a:gd name="connsiteX655" fmla="*/ 1142176 w 12192002"/>
              <a:gd name="connsiteY655" fmla="*/ 6766045 h 6858000"/>
              <a:gd name="connsiteX656" fmla="*/ 1067484 w 12192002"/>
              <a:gd name="connsiteY656" fmla="*/ 6858000 h 6858000"/>
              <a:gd name="connsiteX657" fmla="*/ 953928 w 12192002"/>
              <a:gd name="connsiteY657" fmla="*/ 6858000 h 6858000"/>
              <a:gd name="connsiteX658" fmla="*/ 959715 w 12192002"/>
              <a:gd name="connsiteY658" fmla="*/ 6850185 h 6858000"/>
              <a:gd name="connsiteX659" fmla="*/ 1483788 w 12192002"/>
              <a:gd name="connsiteY659" fmla="*/ 6259174 h 6858000"/>
              <a:gd name="connsiteX660" fmla="*/ 1100671 w 12192002"/>
              <a:gd name="connsiteY660" fmla="*/ 6252137 h 6858000"/>
              <a:gd name="connsiteX661" fmla="*/ 1090144 w 12192002"/>
              <a:gd name="connsiteY661" fmla="*/ 6256748 h 6858000"/>
              <a:gd name="connsiteX662" fmla="*/ 1095872 w 12192002"/>
              <a:gd name="connsiteY662" fmla="*/ 6271892 h 6858000"/>
              <a:gd name="connsiteX663" fmla="*/ 262785 w 12192002"/>
              <a:gd name="connsiteY663" fmla="*/ 6845450 h 6858000"/>
              <a:gd name="connsiteX664" fmla="*/ 209968 w 12192002"/>
              <a:gd name="connsiteY664" fmla="*/ 6770713 h 6858000"/>
              <a:gd name="connsiteX665" fmla="*/ 873460 w 12192002"/>
              <a:gd name="connsiteY665" fmla="*/ 6253768 h 6858000"/>
              <a:gd name="connsiteX666" fmla="*/ 192686 w 12192002"/>
              <a:gd name="connsiteY666" fmla="*/ 5849257 h 6858000"/>
              <a:gd name="connsiteX667" fmla="*/ 4696 w 12192002"/>
              <a:gd name="connsiteY667" fmla="*/ 5697668 h 6858000"/>
              <a:gd name="connsiteX668" fmla="*/ 0 w 12192002"/>
              <a:gd name="connsiteY668" fmla="*/ 5689984 h 6858000"/>
              <a:gd name="connsiteX669" fmla="*/ 0 w 12192002"/>
              <a:gd name="connsiteY669" fmla="*/ 5513472 h 6858000"/>
              <a:gd name="connsiteX670" fmla="*/ 174101 w 12192002"/>
              <a:gd name="connsiteY670" fmla="*/ 5620277 h 6858000"/>
              <a:gd name="connsiteX671" fmla="*/ 891800 w 12192002"/>
              <a:gd name="connsiteY671" fmla="*/ 6036935 h 6858000"/>
              <a:gd name="connsiteX672" fmla="*/ 1072219 w 12192002"/>
              <a:gd name="connsiteY672" fmla="*/ 6169443 h 6858000"/>
              <a:gd name="connsiteX673" fmla="*/ 1074117 w 12192002"/>
              <a:gd name="connsiteY673" fmla="*/ 6170301 h 6858000"/>
              <a:gd name="connsiteX674" fmla="*/ 1083114 w 12192002"/>
              <a:gd name="connsiteY674" fmla="*/ 6174131 h 6858000"/>
              <a:gd name="connsiteX675" fmla="*/ 1543010 w 12192002"/>
              <a:gd name="connsiteY675" fmla="*/ 6191140 h 6858000"/>
              <a:gd name="connsiteX676" fmla="*/ 1551080 w 12192002"/>
              <a:gd name="connsiteY676" fmla="*/ 6195006 h 6858000"/>
              <a:gd name="connsiteX677" fmla="*/ 2345443 w 12192002"/>
              <a:gd name="connsiteY677" fmla="*/ 5549882 h 6858000"/>
              <a:gd name="connsiteX678" fmla="*/ 1721499 w 12192002"/>
              <a:gd name="connsiteY678" fmla="*/ 5599969 h 6858000"/>
              <a:gd name="connsiteX679" fmla="*/ 767716 w 12192002"/>
              <a:gd name="connsiteY679" fmla="*/ 5472768 h 6858000"/>
              <a:gd name="connsiteX680" fmla="*/ 722147 w 12192002"/>
              <a:gd name="connsiteY680" fmla="*/ 5393091 h 6858000"/>
              <a:gd name="connsiteX681" fmla="*/ 1485552 w 12192002"/>
              <a:gd name="connsiteY681" fmla="*/ 5313202 h 6858000"/>
              <a:gd name="connsiteX682" fmla="*/ 2143004 w 12192002"/>
              <a:gd name="connsiteY682" fmla="*/ 5402420 h 6858000"/>
              <a:gd name="connsiteX683" fmla="*/ 1933391 w 12192002"/>
              <a:gd name="connsiteY683" fmla="*/ 5156971 h 6858000"/>
              <a:gd name="connsiteX684" fmla="*/ 1827118 w 12192002"/>
              <a:gd name="connsiteY684" fmla="*/ 4968410 h 6858000"/>
              <a:gd name="connsiteX685" fmla="*/ 1837349 w 12192002"/>
              <a:gd name="connsiteY685" fmla="*/ 4956357 h 6858000"/>
              <a:gd name="connsiteX686" fmla="*/ 2162835 w 12192002"/>
              <a:gd name="connsiteY686" fmla="*/ 5187853 h 6858000"/>
              <a:gd name="connsiteX687" fmla="*/ 2257167 w 12192002"/>
              <a:gd name="connsiteY687" fmla="*/ 5462123 h 6858000"/>
              <a:gd name="connsiteX688" fmla="*/ 2261598 w 12192002"/>
              <a:gd name="connsiteY688" fmla="*/ 5467998 h 6858000"/>
              <a:gd name="connsiteX689" fmla="*/ 2437177 w 12192002"/>
              <a:gd name="connsiteY689" fmla="*/ 5479608 h 6858000"/>
              <a:gd name="connsiteX690" fmla="*/ 2445247 w 12192002"/>
              <a:gd name="connsiteY690" fmla="*/ 5483476 h 6858000"/>
              <a:gd name="connsiteX691" fmla="*/ 2743626 w 12192002"/>
              <a:gd name="connsiteY691" fmla="*/ 5304819 h 6858000"/>
              <a:gd name="connsiteX692" fmla="*/ 3048102 w 12192002"/>
              <a:gd name="connsiteY692" fmla="*/ 5150595 h 6858000"/>
              <a:gd name="connsiteX693" fmla="*/ 1799414 w 12192002"/>
              <a:gd name="connsiteY693" fmla="*/ 4694732 h 6858000"/>
              <a:gd name="connsiteX694" fmla="*/ 1771735 w 12192002"/>
              <a:gd name="connsiteY694" fmla="*/ 4619929 h 6858000"/>
              <a:gd name="connsiteX695" fmla="*/ 3104273 w 12192002"/>
              <a:gd name="connsiteY695" fmla="*/ 5076159 h 6858000"/>
              <a:gd name="connsiteX696" fmla="*/ 3113245 w 12192002"/>
              <a:gd name="connsiteY696" fmla="*/ 5090705 h 6858000"/>
              <a:gd name="connsiteX697" fmla="*/ 3126294 w 12192002"/>
              <a:gd name="connsiteY697" fmla="*/ 5114400 h 6858000"/>
              <a:gd name="connsiteX698" fmla="*/ 3937433 w 12192002"/>
              <a:gd name="connsiteY698" fmla="*/ 4830473 h 6858000"/>
              <a:gd name="connsiteX699" fmla="*/ 3590475 w 12192002"/>
              <a:gd name="connsiteY699" fmla="*/ 4597974 h 6858000"/>
              <a:gd name="connsiteX700" fmla="*/ 3100264 w 12192002"/>
              <a:gd name="connsiteY700" fmla="*/ 4579845 h 6858000"/>
              <a:gd name="connsiteX701" fmla="*/ 2183576 w 12192002"/>
              <a:gd name="connsiteY701" fmla="*/ 4227150 h 6858000"/>
              <a:gd name="connsiteX702" fmla="*/ 2151029 w 12192002"/>
              <a:gd name="connsiteY702" fmla="*/ 4146947 h 6858000"/>
              <a:gd name="connsiteX703" fmla="*/ 3563434 w 12192002"/>
              <a:gd name="connsiteY703" fmla="*/ 4469115 h 6858000"/>
              <a:gd name="connsiteX704" fmla="*/ 3177952 w 12192002"/>
              <a:gd name="connsiteY704" fmla="*/ 3657386 h 6858000"/>
              <a:gd name="connsiteX705" fmla="*/ 3189263 w 12192002"/>
              <a:gd name="connsiteY705" fmla="*/ 3625726 h 6858000"/>
              <a:gd name="connsiteX706" fmla="*/ 3560912 w 12192002"/>
              <a:gd name="connsiteY706" fmla="*/ 4079863 h 6858000"/>
              <a:gd name="connsiteX707" fmla="*/ 3626636 w 12192002"/>
              <a:gd name="connsiteY707" fmla="*/ 4512230 h 6858000"/>
              <a:gd name="connsiteX708" fmla="*/ 3653088 w 12192002"/>
              <a:gd name="connsiteY708" fmla="*/ 4521417 h 6858000"/>
              <a:gd name="connsiteX709" fmla="*/ 3988128 w 12192002"/>
              <a:gd name="connsiteY709" fmla="*/ 4817267 h 6858000"/>
              <a:gd name="connsiteX710" fmla="*/ 4830582 w 12192002"/>
              <a:gd name="connsiteY710" fmla="*/ 4676000 h 6858000"/>
              <a:gd name="connsiteX711" fmla="*/ 4830100 w 12192002"/>
              <a:gd name="connsiteY711" fmla="*/ 4675554 h 6858000"/>
              <a:gd name="connsiteX712" fmla="*/ 4036318 w 12192002"/>
              <a:gd name="connsiteY712" fmla="*/ 4147013 h 6858000"/>
              <a:gd name="connsiteX713" fmla="*/ 3432098 w 12192002"/>
              <a:gd name="connsiteY713" fmla="*/ 3537312 h 6858000"/>
              <a:gd name="connsiteX714" fmla="*/ 3446761 w 12192002"/>
              <a:gd name="connsiteY714" fmla="*/ 3461278 h 6858000"/>
              <a:gd name="connsiteX715" fmla="*/ 4419733 w 12192002"/>
              <a:gd name="connsiteY715" fmla="*/ 3963555 h 6858000"/>
              <a:gd name="connsiteX716" fmla="*/ 4781371 w 12192002"/>
              <a:gd name="connsiteY716" fmla="*/ 4458604 h 6858000"/>
              <a:gd name="connsiteX717" fmla="*/ 4780440 w 12192002"/>
              <a:gd name="connsiteY717" fmla="*/ 4470290 h 6858000"/>
              <a:gd name="connsiteX718" fmla="*/ 4898954 w 12192002"/>
              <a:gd name="connsiteY718" fmla="*/ 4662092 h 6858000"/>
              <a:gd name="connsiteX719" fmla="*/ 4900699 w 12192002"/>
              <a:gd name="connsiteY719" fmla="*/ 4670867 h 6858000"/>
              <a:gd name="connsiteX720" fmla="*/ 5714511 w 12192002"/>
              <a:gd name="connsiteY720" fmla="*/ 4663483 h 6858000"/>
              <a:gd name="connsiteX721" fmla="*/ 5464793 w 12192002"/>
              <a:gd name="connsiteY721" fmla="*/ 4393556 h 6858000"/>
              <a:gd name="connsiteX722" fmla="*/ 5461897 w 12192002"/>
              <a:gd name="connsiteY722" fmla="*/ 4390879 h 6858000"/>
              <a:gd name="connsiteX723" fmla="*/ 4294126 w 12192002"/>
              <a:gd name="connsiteY723" fmla="*/ 3303048 h 6858000"/>
              <a:gd name="connsiteX724" fmla="*/ 4305321 w 12192002"/>
              <a:gd name="connsiteY724" fmla="*/ 3256953 h 6858000"/>
              <a:gd name="connsiteX725" fmla="*/ 4949299 w 12192002"/>
              <a:gd name="connsiteY725" fmla="*/ 3766336 h 6858000"/>
              <a:gd name="connsiteX726" fmla="*/ 5291452 w 12192002"/>
              <a:gd name="connsiteY726" fmla="*/ 4076801 h 6858000"/>
              <a:gd name="connsiteX727" fmla="*/ 5434998 w 12192002"/>
              <a:gd name="connsiteY727" fmla="*/ 4254100 h 6858000"/>
              <a:gd name="connsiteX728" fmla="*/ 5351015 w 12192002"/>
              <a:gd name="connsiteY728" fmla="*/ 3760989 h 6858000"/>
              <a:gd name="connsiteX729" fmla="*/ 5413780 w 12192002"/>
              <a:gd name="connsiteY729" fmla="*/ 2966265 h 6858000"/>
              <a:gd name="connsiteX730" fmla="*/ 5425627 w 12192002"/>
              <a:gd name="connsiteY730" fmla="*/ 2954192 h 6858000"/>
              <a:gd name="connsiteX731" fmla="*/ 8380397 w 12192002"/>
              <a:gd name="connsiteY731" fmla="*/ 2896659 h 6858000"/>
              <a:gd name="connsiteX732" fmla="*/ 8634801 w 12192002"/>
              <a:gd name="connsiteY732" fmla="*/ 3304169 h 6858000"/>
              <a:gd name="connsiteX733" fmla="*/ 8971448 w 12192002"/>
              <a:gd name="connsiteY733" fmla="*/ 3675946 h 6858000"/>
              <a:gd name="connsiteX734" fmla="*/ 8820691 w 12192002"/>
              <a:gd name="connsiteY734" fmla="*/ 3486482 h 6858000"/>
              <a:gd name="connsiteX735" fmla="*/ 8807612 w 12192002"/>
              <a:gd name="connsiteY735" fmla="*/ 3467256 h 6858000"/>
              <a:gd name="connsiteX736" fmla="*/ 8556796 w 12192002"/>
              <a:gd name="connsiteY736" fmla="*/ 3116474 h 6858000"/>
              <a:gd name="connsiteX737" fmla="*/ 8427018 w 12192002"/>
              <a:gd name="connsiteY737" fmla="*/ 2948853 h 6858000"/>
              <a:gd name="connsiteX738" fmla="*/ 8380397 w 12192002"/>
              <a:gd name="connsiteY738" fmla="*/ 2896659 h 6858000"/>
              <a:gd name="connsiteX739" fmla="*/ 9831020 w 12192002"/>
              <a:gd name="connsiteY739" fmla="*/ 2871730 h 6858000"/>
              <a:gd name="connsiteX740" fmla="*/ 9827707 w 12192002"/>
              <a:gd name="connsiteY740" fmla="*/ 2915231 h 6858000"/>
              <a:gd name="connsiteX741" fmla="*/ 9820699 w 12192002"/>
              <a:gd name="connsiteY741" fmla="*/ 3051540 h 6858000"/>
              <a:gd name="connsiteX742" fmla="*/ 9822525 w 12192002"/>
              <a:gd name="connsiteY742" fmla="*/ 3140814 h 6858000"/>
              <a:gd name="connsiteX743" fmla="*/ 9824704 w 12192002"/>
              <a:gd name="connsiteY743" fmla="*/ 3230628 h 6858000"/>
              <a:gd name="connsiteX744" fmla="*/ 9793821 w 12192002"/>
              <a:gd name="connsiteY744" fmla="*/ 3531652 h 6858000"/>
              <a:gd name="connsiteX745" fmla="*/ 9767436 w 12192002"/>
              <a:gd name="connsiteY745" fmla="*/ 3750864 h 6858000"/>
              <a:gd name="connsiteX746" fmla="*/ 9814477 w 12192002"/>
              <a:gd name="connsiteY746" fmla="*/ 3662531 h 6858000"/>
              <a:gd name="connsiteX747" fmla="*/ 9831020 w 12192002"/>
              <a:gd name="connsiteY747" fmla="*/ 2871730 h 6858000"/>
              <a:gd name="connsiteX748" fmla="*/ 8380521 w 12192002"/>
              <a:gd name="connsiteY748" fmla="*/ 2850596 h 6858000"/>
              <a:gd name="connsiteX749" fmla="*/ 8451446 w 12192002"/>
              <a:gd name="connsiteY749" fmla="*/ 2928627 h 6858000"/>
              <a:gd name="connsiteX750" fmla="*/ 8582269 w 12192002"/>
              <a:gd name="connsiteY750" fmla="*/ 3097880 h 6858000"/>
              <a:gd name="connsiteX751" fmla="*/ 8833783 w 12192002"/>
              <a:gd name="connsiteY751" fmla="*/ 3449753 h 6858000"/>
              <a:gd name="connsiteX752" fmla="*/ 8846863 w 12192002"/>
              <a:gd name="connsiteY752" fmla="*/ 3468981 h 6858000"/>
              <a:gd name="connsiteX753" fmla="*/ 8960046 w 12192002"/>
              <a:gd name="connsiteY753" fmla="*/ 3620389 h 6858000"/>
              <a:gd name="connsiteX754" fmla="*/ 8380521 w 12192002"/>
              <a:gd name="connsiteY754" fmla="*/ 2850596 h 6858000"/>
              <a:gd name="connsiteX755" fmla="*/ 9854151 w 12192002"/>
              <a:gd name="connsiteY755" fmla="*/ 2642862 h 6858000"/>
              <a:gd name="connsiteX756" fmla="*/ 9871341 w 12192002"/>
              <a:gd name="connsiteY756" fmla="*/ 2659697 h 6858000"/>
              <a:gd name="connsiteX757" fmla="*/ 9966678 w 12192002"/>
              <a:gd name="connsiteY757" fmla="*/ 3423399 h 6858000"/>
              <a:gd name="connsiteX758" fmla="*/ 9880832 w 12192002"/>
              <a:gd name="connsiteY758" fmla="*/ 3700562 h 6858000"/>
              <a:gd name="connsiteX759" fmla="*/ 9896024 w 12192002"/>
              <a:gd name="connsiteY759" fmla="*/ 4178295 h 6858000"/>
              <a:gd name="connsiteX760" fmla="*/ 10395379 w 12192002"/>
              <a:gd name="connsiteY760" fmla="*/ 4531843 h 6858000"/>
              <a:gd name="connsiteX761" fmla="*/ 10225980 w 12192002"/>
              <a:gd name="connsiteY761" fmla="*/ 3561061 h 6858000"/>
              <a:gd name="connsiteX762" fmla="*/ 10314210 w 12192002"/>
              <a:gd name="connsiteY762" fmla="*/ 3538353 h 6858000"/>
              <a:gd name="connsiteX763" fmla="*/ 10573663 w 12192002"/>
              <a:gd name="connsiteY763" fmla="*/ 4271430 h 6858000"/>
              <a:gd name="connsiteX764" fmla="*/ 10583736 w 12192002"/>
              <a:gd name="connsiteY764" fmla="*/ 4688819 h 6858000"/>
              <a:gd name="connsiteX765" fmla="*/ 10880472 w 12192002"/>
              <a:gd name="connsiteY765" fmla="*/ 4966558 h 6858000"/>
              <a:gd name="connsiteX766" fmla="*/ 11231212 w 12192002"/>
              <a:gd name="connsiteY766" fmla="*/ 3645474 h 6858000"/>
              <a:gd name="connsiteX767" fmla="*/ 11317765 w 12192002"/>
              <a:gd name="connsiteY767" fmla="*/ 3638405 h 6858000"/>
              <a:gd name="connsiteX768" fmla="*/ 10982911 w 12192002"/>
              <a:gd name="connsiteY768" fmla="*/ 5051260 h 6858000"/>
              <a:gd name="connsiteX769" fmla="*/ 10968747 w 12192002"/>
              <a:gd name="connsiteY769" fmla="*/ 5059552 h 6858000"/>
              <a:gd name="connsiteX770" fmla="*/ 11258020 w 12192002"/>
              <a:gd name="connsiteY770" fmla="*/ 5401078 h 6858000"/>
              <a:gd name="connsiteX771" fmla="*/ 11688741 w 12192002"/>
              <a:gd name="connsiteY771" fmla="*/ 6045312 h 6858000"/>
              <a:gd name="connsiteX772" fmla="*/ 11794425 w 12192002"/>
              <a:gd name="connsiteY772" fmla="*/ 5681109 h 6858000"/>
              <a:gd name="connsiteX773" fmla="*/ 11792727 w 12192002"/>
              <a:gd name="connsiteY773" fmla="*/ 5669934 h 6858000"/>
              <a:gd name="connsiteX774" fmla="*/ 11776744 w 12192002"/>
              <a:gd name="connsiteY774" fmla="*/ 5671723 h 6858000"/>
              <a:gd name="connsiteX775" fmla="*/ 11442546 w 12192002"/>
              <a:gd name="connsiteY775" fmla="*/ 4736592 h 6858000"/>
              <a:gd name="connsiteX776" fmla="*/ 11527771 w 12192002"/>
              <a:gd name="connsiteY776" fmla="*/ 4704317 h 6858000"/>
              <a:gd name="connsiteX777" fmla="*/ 11851542 w 12192002"/>
              <a:gd name="connsiteY777" fmla="*/ 5463703 h 6858000"/>
              <a:gd name="connsiteX778" fmla="*/ 12122505 w 12192002"/>
              <a:gd name="connsiteY778" fmla="*/ 5156948 h 6858000"/>
              <a:gd name="connsiteX779" fmla="*/ 12192002 w 12192002"/>
              <a:gd name="connsiteY779" fmla="*/ 5098973 h 6858000"/>
              <a:gd name="connsiteX780" fmla="*/ 12192001 w 12192002"/>
              <a:gd name="connsiteY780" fmla="*/ 5160062 h 6858000"/>
              <a:gd name="connsiteX781" fmla="*/ 12155105 w 12192002"/>
              <a:gd name="connsiteY781" fmla="*/ 5191181 h 6858000"/>
              <a:gd name="connsiteX782" fmla="*/ 11918903 w 12192002"/>
              <a:gd name="connsiteY782" fmla="*/ 5491132 h 6858000"/>
              <a:gd name="connsiteX783" fmla="*/ 12067554 w 12192002"/>
              <a:gd name="connsiteY783" fmla="*/ 5317498 h 6858000"/>
              <a:gd name="connsiteX784" fmla="*/ 12192001 w 12192002"/>
              <a:gd name="connsiteY784" fmla="*/ 5211391 h 6858000"/>
              <a:gd name="connsiteX785" fmla="*/ 12192001 w 12192002"/>
              <a:gd name="connsiteY785" fmla="*/ 5251558 h 6858000"/>
              <a:gd name="connsiteX786" fmla="*/ 12087498 w 12192002"/>
              <a:gd name="connsiteY786" fmla="*/ 5340764 h 6858000"/>
              <a:gd name="connsiteX787" fmla="*/ 11941335 w 12192002"/>
              <a:gd name="connsiteY787" fmla="*/ 5512809 h 6858000"/>
              <a:gd name="connsiteX788" fmla="*/ 11898139 w 12192002"/>
              <a:gd name="connsiteY788" fmla="*/ 5592553 h 6858000"/>
              <a:gd name="connsiteX789" fmla="*/ 12037359 w 12192002"/>
              <a:gd name="connsiteY789" fmla="*/ 5482816 h 6858000"/>
              <a:gd name="connsiteX790" fmla="*/ 12192001 w 12192002"/>
              <a:gd name="connsiteY790" fmla="*/ 5330890 h 6858000"/>
              <a:gd name="connsiteX791" fmla="*/ 12192001 w 12192002"/>
              <a:gd name="connsiteY791" fmla="*/ 5402911 h 6858000"/>
              <a:gd name="connsiteX792" fmla="*/ 12054488 w 12192002"/>
              <a:gd name="connsiteY792" fmla="*/ 5533939 h 6858000"/>
              <a:gd name="connsiteX793" fmla="*/ 11880977 w 12192002"/>
              <a:gd name="connsiteY793" fmla="*/ 5674040 h 6858000"/>
              <a:gd name="connsiteX794" fmla="*/ 11879666 w 12192002"/>
              <a:gd name="connsiteY794" fmla="*/ 5675644 h 6858000"/>
              <a:gd name="connsiteX795" fmla="*/ 11873674 w 12192002"/>
              <a:gd name="connsiteY795" fmla="*/ 5683306 h 6858000"/>
              <a:gd name="connsiteX796" fmla="*/ 11738608 w 12192002"/>
              <a:gd name="connsiteY796" fmla="*/ 6118417 h 6858000"/>
              <a:gd name="connsiteX797" fmla="*/ 11732820 w 12192002"/>
              <a:gd name="connsiteY797" fmla="*/ 6125184 h 6858000"/>
              <a:gd name="connsiteX798" fmla="*/ 12058063 w 12192002"/>
              <a:gd name="connsiteY798" fmla="*/ 6805045 h 6858000"/>
              <a:gd name="connsiteX799" fmla="*/ 12077722 w 12192002"/>
              <a:gd name="connsiteY799" fmla="*/ 6857999 h 6858000"/>
              <a:gd name="connsiteX800" fmla="*/ 11980831 w 12192002"/>
              <a:gd name="connsiteY800" fmla="*/ 6857999 h 6858000"/>
              <a:gd name="connsiteX801" fmla="*/ 11842370 w 12192002"/>
              <a:gd name="connsiteY801" fmla="*/ 6532596 h 6858000"/>
              <a:gd name="connsiteX802" fmla="*/ 11807118 w 12192002"/>
              <a:gd name="connsiteY802" fmla="*/ 6461642 h 6858000"/>
              <a:gd name="connsiteX803" fmla="*/ 11352410 w 12192002"/>
              <a:gd name="connsiteY803" fmla="*/ 5682534 h 6858000"/>
              <a:gd name="connsiteX804" fmla="*/ 11344098 w 12192002"/>
              <a:gd name="connsiteY804" fmla="*/ 5681717 h 6858000"/>
              <a:gd name="connsiteX805" fmla="*/ 10730809 w 12192002"/>
              <a:gd name="connsiteY805" fmla="*/ 5585749 h 6858000"/>
              <a:gd name="connsiteX806" fmla="*/ 10713050 w 12192002"/>
              <a:gd name="connsiteY806" fmla="*/ 5593271 h 6858000"/>
              <a:gd name="connsiteX807" fmla="*/ 9420192 w 12192002"/>
              <a:gd name="connsiteY807" fmla="*/ 5692050 h 6858000"/>
              <a:gd name="connsiteX808" fmla="*/ 9404066 w 12192002"/>
              <a:gd name="connsiteY808" fmla="*/ 5671708 h 6858000"/>
              <a:gd name="connsiteX809" fmla="*/ 10712309 w 12192002"/>
              <a:gd name="connsiteY809" fmla="*/ 5538562 h 6858000"/>
              <a:gd name="connsiteX810" fmla="*/ 11291486 w 12192002"/>
              <a:gd name="connsiteY810" fmla="*/ 5595804 h 6858000"/>
              <a:gd name="connsiteX811" fmla="*/ 11176624 w 12192002"/>
              <a:gd name="connsiteY811" fmla="*/ 5439340 h 6858000"/>
              <a:gd name="connsiteX812" fmla="*/ 10665962 w 12192002"/>
              <a:gd name="connsiteY812" fmla="*/ 4874588 h 6858000"/>
              <a:gd name="connsiteX813" fmla="*/ 10647017 w 12192002"/>
              <a:gd name="connsiteY813" fmla="*/ 4879047 h 6858000"/>
              <a:gd name="connsiteX814" fmla="*/ 10107096 w 12192002"/>
              <a:gd name="connsiteY814" fmla="*/ 4989072 h 6858000"/>
              <a:gd name="connsiteX815" fmla="*/ 9439953 w 12192002"/>
              <a:gd name="connsiteY815" fmla="*/ 4909921 h 6858000"/>
              <a:gd name="connsiteX816" fmla="*/ 9470279 w 12192002"/>
              <a:gd name="connsiteY816" fmla="*/ 4872131 h 6858000"/>
              <a:gd name="connsiteX817" fmla="*/ 10565024 w 12192002"/>
              <a:gd name="connsiteY817" fmla="*/ 4781269 h 6858000"/>
              <a:gd name="connsiteX818" fmla="*/ 9922490 w 12192002"/>
              <a:gd name="connsiteY818" fmla="*/ 4287833 h 6858000"/>
              <a:gd name="connsiteX819" fmla="*/ 9920481 w 12192002"/>
              <a:gd name="connsiteY819" fmla="*/ 4288346 h 6858000"/>
              <a:gd name="connsiteX820" fmla="*/ 9916127 w 12192002"/>
              <a:gd name="connsiteY820" fmla="*/ 4288836 h 6858000"/>
              <a:gd name="connsiteX821" fmla="*/ 9791125 w 12192002"/>
              <a:gd name="connsiteY821" fmla="*/ 4367248 h 6858000"/>
              <a:gd name="connsiteX822" fmla="*/ 9528364 w 12192002"/>
              <a:gd name="connsiteY822" fmla="*/ 4451767 h 6858000"/>
              <a:gd name="connsiteX823" fmla="*/ 8629850 w 12192002"/>
              <a:gd name="connsiteY823" fmla="*/ 4613329 h 6858000"/>
              <a:gd name="connsiteX824" fmla="*/ 8600239 w 12192002"/>
              <a:gd name="connsiteY824" fmla="*/ 4596243 h 6858000"/>
              <a:gd name="connsiteX825" fmla="*/ 9761570 w 12192002"/>
              <a:gd name="connsiteY825" fmla="*/ 4182283 h 6858000"/>
              <a:gd name="connsiteX826" fmla="*/ 9368237 w 12192002"/>
              <a:gd name="connsiteY826" fmla="*/ 3949470 h 6858000"/>
              <a:gd name="connsiteX827" fmla="*/ 9354614 w 12192002"/>
              <a:gd name="connsiteY827" fmla="*/ 3951288 h 6858000"/>
              <a:gd name="connsiteX828" fmla="*/ 8364351 w 12192002"/>
              <a:gd name="connsiteY828" fmla="*/ 4159267 h 6858000"/>
              <a:gd name="connsiteX829" fmla="*/ 8386567 w 12192002"/>
              <a:gd name="connsiteY829" fmla="*/ 4119760 h 6858000"/>
              <a:gd name="connsiteX830" fmla="*/ 9231713 w 12192002"/>
              <a:gd name="connsiteY830" fmla="*/ 3873539 h 6858000"/>
              <a:gd name="connsiteX831" fmla="*/ 9023301 w 12192002"/>
              <a:gd name="connsiteY831" fmla="*/ 3763109 h 6858000"/>
              <a:gd name="connsiteX832" fmla="*/ 9010556 w 12192002"/>
              <a:gd name="connsiteY832" fmla="*/ 3758998 h 6858000"/>
              <a:gd name="connsiteX833" fmla="*/ 8604324 w 12192002"/>
              <a:gd name="connsiteY833" fmla="*/ 3417171 h 6858000"/>
              <a:gd name="connsiteX834" fmla="*/ 8218577 w 12192002"/>
              <a:gd name="connsiteY834" fmla="*/ 2770227 h 6858000"/>
              <a:gd name="connsiteX835" fmla="*/ 8222774 w 12192002"/>
              <a:gd name="connsiteY835" fmla="*/ 2749954 h 6858000"/>
              <a:gd name="connsiteX836" fmla="*/ 8297623 w 12192002"/>
              <a:gd name="connsiteY836" fmla="*/ 2731935 h 6858000"/>
              <a:gd name="connsiteX837" fmla="*/ 9090618 w 12192002"/>
              <a:gd name="connsiteY837" fmla="*/ 3716225 h 6858000"/>
              <a:gd name="connsiteX838" fmla="*/ 9762441 w 12192002"/>
              <a:gd name="connsiteY838" fmla="*/ 4093587 h 6858000"/>
              <a:gd name="connsiteX839" fmla="*/ 9717826 w 12192002"/>
              <a:gd name="connsiteY839" fmla="*/ 3916719 h 6858000"/>
              <a:gd name="connsiteX840" fmla="*/ 9713123 w 12192002"/>
              <a:gd name="connsiteY840" fmla="*/ 3916663 h 6858000"/>
              <a:gd name="connsiteX841" fmla="*/ 9175594 w 12192002"/>
              <a:gd name="connsiteY841" fmla="*/ 3326950 h 6858000"/>
              <a:gd name="connsiteX842" fmla="*/ 9253941 w 12192002"/>
              <a:gd name="connsiteY842" fmla="*/ 3287566 h 6858000"/>
              <a:gd name="connsiteX843" fmla="*/ 9625671 w 12192002"/>
              <a:gd name="connsiteY843" fmla="*/ 3639960 h 6858000"/>
              <a:gd name="connsiteX844" fmla="*/ 9656881 w 12192002"/>
              <a:gd name="connsiteY844" fmla="*/ 3333361 h 6858000"/>
              <a:gd name="connsiteX845" fmla="*/ 9782066 w 12192002"/>
              <a:gd name="connsiteY845" fmla="*/ 2680771 h 6858000"/>
              <a:gd name="connsiteX846" fmla="*/ 9854151 w 12192002"/>
              <a:gd name="connsiteY846" fmla="*/ 2642862 h 6858000"/>
              <a:gd name="connsiteX847" fmla="*/ 11114299 w 12192002"/>
              <a:gd name="connsiteY847" fmla="*/ 2390555 h 6858000"/>
              <a:gd name="connsiteX848" fmla="*/ 11113373 w 12192002"/>
              <a:gd name="connsiteY848" fmla="*/ 2392739 h 6858000"/>
              <a:gd name="connsiteX849" fmla="*/ 11117197 w 12192002"/>
              <a:gd name="connsiteY849" fmla="*/ 2394358 h 6858000"/>
              <a:gd name="connsiteX850" fmla="*/ 11114299 w 12192002"/>
              <a:gd name="connsiteY850" fmla="*/ 2390555 h 6858000"/>
              <a:gd name="connsiteX851" fmla="*/ 10506276 w 12192002"/>
              <a:gd name="connsiteY851" fmla="*/ 2118977 h 6858000"/>
              <a:gd name="connsiteX852" fmla="*/ 10431542 w 12192002"/>
              <a:gd name="connsiteY852" fmla="*/ 2525128 h 6858000"/>
              <a:gd name="connsiteX853" fmla="*/ 10391375 w 12192002"/>
              <a:gd name="connsiteY853" fmla="*/ 2667145 h 6858000"/>
              <a:gd name="connsiteX854" fmla="*/ 10355047 w 12192002"/>
              <a:gd name="connsiteY854" fmla="*/ 2832031 h 6858000"/>
              <a:gd name="connsiteX855" fmla="*/ 10336080 w 12192002"/>
              <a:gd name="connsiteY855" fmla="*/ 2927011 h 6858000"/>
              <a:gd name="connsiteX856" fmla="*/ 10389394 w 12192002"/>
              <a:gd name="connsiteY856" fmla="*/ 2782834 h 6858000"/>
              <a:gd name="connsiteX857" fmla="*/ 10506276 w 12192002"/>
              <a:gd name="connsiteY857" fmla="*/ 2118977 h 6858000"/>
              <a:gd name="connsiteX858" fmla="*/ 11538179 w 12192002"/>
              <a:gd name="connsiteY858" fmla="*/ 2090376 h 6858000"/>
              <a:gd name="connsiteX859" fmla="*/ 11577479 w 12192002"/>
              <a:gd name="connsiteY859" fmla="*/ 2228695 h 6858000"/>
              <a:gd name="connsiteX860" fmla="*/ 11586754 w 12192002"/>
              <a:gd name="connsiteY860" fmla="*/ 2266098 h 6858000"/>
              <a:gd name="connsiteX861" fmla="*/ 11609011 w 12192002"/>
              <a:gd name="connsiteY861" fmla="*/ 2353427 h 6858000"/>
              <a:gd name="connsiteX862" fmla="*/ 11761579 w 12192002"/>
              <a:gd name="connsiteY862" fmla="*/ 2703223 h 6858000"/>
              <a:gd name="connsiteX863" fmla="*/ 11877711 w 12192002"/>
              <a:gd name="connsiteY863" fmla="*/ 2947465 h 6858000"/>
              <a:gd name="connsiteX864" fmla="*/ 11538179 w 12192002"/>
              <a:gd name="connsiteY864" fmla="*/ 2090376 h 6858000"/>
              <a:gd name="connsiteX865" fmla="*/ 6604735 w 12192002"/>
              <a:gd name="connsiteY865" fmla="*/ 2041381 h 6858000"/>
              <a:gd name="connsiteX866" fmla="*/ 7204487 w 12192002"/>
              <a:gd name="connsiteY866" fmla="*/ 2742112 h 6858000"/>
              <a:gd name="connsiteX867" fmla="*/ 7131592 w 12192002"/>
              <a:gd name="connsiteY867" fmla="*/ 2672096 h 6858000"/>
              <a:gd name="connsiteX868" fmla="*/ 6996344 w 12192002"/>
              <a:gd name="connsiteY868" fmla="*/ 2518310 h 6858000"/>
              <a:gd name="connsiteX869" fmla="*/ 6735495 w 12192002"/>
              <a:gd name="connsiteY869" fmla="*/ 2196890 h 6858000"/>
              <a:gd name="connsiteX870" fmla="*/ 6721901 w 12192002"/>
              <a:gd name="connsiteY870" fmla="*/ 2179274 h 6858000"/>
              <a:gd name="connsiteX871" fmla="*/ 6604735 w 12192002"/>
              <a:gd name="connsiteY871" fmla="*/ 2041381 h 6858000"/>
              <a:gd name="connsiteX872" fmla="*/ 11488421 w 12192002"/>
              <a:gd name="connsiteY872" fmla="*/ 2034549 h 6858000"/>
              <a:gd name="connsiteX873" fmla="*/ 11840356 w 12192002"/>
              <a:gd name="connsiteY873" fmla="*/ 2932293 h 6858000"/>
              <a:gd name="connsiteX874" fmla="*/ 11736331 w 12192002"/>
              <a:gd name="connsiteY874" fmla="*/ 2715710 h 6858000"/>
              <a:gd name="connsiteX875" fmla="*/ 11581560 w 12192002"/>
              <a:gd name="connsiteY875" fmla="*/ 2360474 h 6858000"/>
              <a:gd name="connsiteX876" fmla="*/ 11558442 w 12192002"/>
              <a:gd name="connsiteY876" fmla="*/ 2272139 h 6858000"/>
              <a:gd name="connsiteX877" fmla="*/ 11549169 w 12192002"/>
              <a:gd name="connsiteY877" fmla="*/ 2234734 h 6858000"/>
              <a:gd name="connsiteX878" fmla="*/ 11488421 w 12192002"/>
              <a:gd name="connsiteY878" fmla="*/ 2034549 h 6858000"/>
              <a:gd name="connsiteX879" fmla="*/ 10468916 w 12192002"/>
              <a:gd name="connsiteY879" fmla="*/ 2032338 h 6858000"/>
              <a:gd name="connsiteX880" fmla="*/ 10421480 w 12192002"/>
              <a:gd name="connsiteY880" fmla="*/ 2185446 h 6858000"/>
              <a:gd name="connsiteX881" fmla="*/ 10351264 w 12192002"/>
              <a:gd name="connsiteY881" fmla="*/ 2591574 h 6858000"/>
              <a:gd name="connsiteX882" fmla="*/ 10294485 w 12192002"/>
              <a:gd name="connsiteY882" fmla="*/ 2991809 h 6858000"/>
              <a:gd name="connsiteX883" fmla="*/ 10327850 w 12192002"/>
              <a:gd name="connsiteY883" fmla="*/ 2826310 h 6858000"/>
              <a:gd name="connsiteX884" fmla="*/ 10364099 w 12192002"/>
              <a:gd name="connsiteY884" fmla="*/ 2660098 h 6858000"/>
              <a:gd name="connsiteX885" fmla="*/ 10404725 w 12192002"/>
              <a:gd name="connsiteY885" fmla="*/ 2516991 h 6858000"/>
              <a:gd name="connsiteX886" fmla="*/ 10478071 w 12192002"/>
              <a:gd name="connsiteY886" fmla="*/ 2114122 h 6858000"/>
              <a:gd name="connsiteX887" fmla="*/ 10468916 w 12192002"/>
              <a:gd name="connsiteY887" fmla="*/ 2032338 h 6858000"/>
              <a:gd name="connsiteX888" fmla="*/ 10573132 w 12192002"/>
              <a:gd name="connsiteY888" fmla="*/ 1991479 h 6858000"/>
              <a:gd name="connsiteX889" fmla="*/ 11066880 w 12192002"/>
              <a:gd name="connsiteY889" fmla="*/ 2371770 h 6858000"/>
              <a:gd name="connsiteX890" fmla="*/ 10573132 w 12192002"/>
              <a:gd name="connsiteY890" fmla="*/ 1991479 h 6858000"/>
              <a:gd name="connsiteX891" fmla="*/ 6591670 w 12192002"/>
              <a:gd name="connsiteY891" fmla="*/ 1988277 h 6858000"/>
              <a:gd name="connsiteX892" fmla="*/ 6747349 w 12192002"/>
              <a:gd name="connsiteY892" fmla="*/ 2160069 h 6858000"/>
              <a:gd name="connsiteX893" fmla="*/ 6760943 w 12192002"/>
              <a:gd name="connsiteY893" fmla="*/ 2177686 h 6858000"/>
              <a:gd name="connsiteX894" fmla="*/ 7021065 w 12192002"/>
              <a:gd name="connsiteY894" fmla="*/ 2498102 h 6858000"/>
              <a:gd name="connsiteX895" fmla="*/ 7155223 w 12192002"/>
              <a:gd name="connsiteY895" fmla="*/ 2650386 h 6858000"/>
              <a:gd name="connsiteX896" fmla="*/ 7203167 w 12192002"/>
              <a:gd name="connsiteY896" fmla="*/ 2697288 h 6858000"/>
              <a:gd name="connsiteX897" fmla="*/ 6937703 w 12192002"/>
              <a:gd name="connsiteY897" fmla="*/ 2321981 h 6858000"/>
              <a:gd name="connsiteX898" fmla="*/ 6591670 w 12192002"/>
              <a:gd name="connsiteY898" fmla="*/ 1988277 h 6858000"/>
              <a:gd name="connsiteX899" fmla="*/ 5798670 w 12192002"/>
              <a:gd name="connsiteY899" fmla="*/ 1981601 h 6858000"/>
              <a:gd name="connsiteX900" fmla="*/ 5754709 w 12192002"/>
              <a:gd name="connsiteY900" fmla="*/ 2071454 h 6858000"/>
              <a:gd name="connsiteX901" fmla="*/ 5763044 w 12192002"/>
              <a:gd name="connsiteY901" fmla="*/ 2842206 h 6858000"/>
              <a:gd name="connsiteX902" fmla="*/ 5764974 w 12192002"/>
              <a:gd name="connsiteY902" fmla="*/ 2799609 h 6858000"/>
              <a:gd name="connsiteX903" fmla="*/ 5767665 w 12192002"/>
              <a:gd name="connsiteY903" fmla="*/ 2666409 h 6858000"/>
              <a:gd name="connsiteX904" fmla="*/ 5763055 w 12192002"/>
              <a:gd name="connsiteY904" fmla="*/ 2579705 h 6858000"/>
              <a:gd name="connsiteX905" fmla="*/ 5758079 w 12192002"/>
              <a:gd name="connsiteY905" fmla="*/ 2492508 h 6858000"/>
              <a:gd name="connsiteX906" fmla="*/ 5779325 w 12192002"/>
              <a:gd name="connsiteY906" fmla="*/ 2197069 h 6858000"/>
              <a:gd name="connsiteX907" fmla="*/ 5798670 w 12192002"/>
              <a:gd name="connsiteY907" fmla="*/ 1981601 h 6858000"/>
              <a:gd name="connsiteX908" fmla="*/ 5829202 w 12192002"/>
              <a:gd name="connsiteY908" fmla="*/ 1971679 h 6858000"/>
              <a:gd name="connsiteX909" fmla="*/ 5809558 w 12192002"/>
              <a:gd name="connsiteY909" fmla="*/ 2198043 h 6858000"/>
              <a:gd name="connsiteX910" fmla="*/ 5788653 w 12192002"/>
              <a:gd name="connsiteY910" fmla="*/ 2489430 h 6858000"/>
              <a:gd name="connsiteX911" fmla="*/ 5793439 w 12192002"/>
              <a:gd name="connsiteY911" fmla="*/ 2575235 h 6858000"/>
              <a:gd name="connsiteX912" fmla="*/ 5796836 w 12192002"/>
              <a:gd name="connsiteY912" fmla="*/ 2637633 h 6858000"/>
              <a:gd name="connsiteX913" fmla="*/ 5818614 w 12192002"/>
              <a:gd name="connsiteY913" fmla="*/ 2473055 h 6858000"/>
              <a:gd name="connsiteX914" fmla="*/ 5829202 w 12192002"/>
              <a:gd name="connsiteY914" fmla="*/ 1971679 h 6858000"/>
              <a:gd name="connsiteX915" fmla="*/ 10578769 w 12192002"/>
              <a:gd name="connsiteY915" fmla="*/ 1962963 h 6858000"/>
              <a:gd name="connsiteX916" fmla="*/ 11073823 w 12192002"/>
              <a:gd name="connsiteY916" fmla="*/ 2338658 h 6858000"/>
              <a:gd name="connsiteX917" fmla="*/ 10578769 w 12192002"/>
              <a:gd name="connsiteY917" fmla="*/ 1962963 h 6858000"/>
              <a:gd name="connsiteX918" fmla="*/ 5911389 w 12192002"/>
              <a:gd name="connsiteY918" fmla="*/ 1898371 h 6858000"/>
              <a:gd name="connsiteX919" fmla="*/ 6237627 w 12192002"/>
              <a:gd name="connsiteY919" fmla="*/ 2231921 h 6858000"/>
              <a:gd name="connsiteX920" fmla="*/ 5911389 w 12192002"/>
              <a:gd name="connsiteY920" fmla="*/ 1898371 h 6858000"/>
              <a:gd name="connsiteX921" fmla="*/ 6944437 w 12192002"/>
              <a:gd name="connsiteY921" fmla="*/ 1575402 h 6858000"/>
              <a:gd name="connsiteX922" fmla="*/ 6304730 w 12192002"/>
              <a:gd name="connsiteY922" fmla="*/ 1766654 h 6858000"/>
              <a:gd name="connsiteX923" fmla="*/ 6944437 w 12192002"/>
              <a:gd name="connsiteY923" fmla="*/ 1575402 h 6858000"/>
              <a:gd name="connsiteX924" fmla="*/ 7019523 w 12192002"/>
              <a:gd name="connsiteY924" fmla="*/ 1519450 h 6858000"/>
              <a:gd name="connsiteX925" fmla="*/ 6298091 w 12192002"/>
              <a:gd name="connsiteY925" fmla="*/ 1737122 h 6858000"/>
              <a:gd name="connsiteX926" fmla="*/ 7019523 w 12192002"/>
              <a:gd name="connsiteY926" fmla="*/ 1519450 h 6858000"/>
              <a:gd name="connsiteX927" fmla="*/ 2399523 w 12192002"/>
              <a:gd name="connsiteY927" fmla="*/ 1428234 h 6858000"/>
              <a:gd name="connsiteX928" fmla="*/ 2224982 w 12192002"/>
              <a:gd name="connsiteY928" fmla="*/ 1826201 h 6858000"/>
              <a:gd name="connsiteX929" fmla="*/ 2096099 w 12192002"/>
              <a:gd name="connsiteY929" fmla="*/ 2345900 h 6858000"/>
              <a:gd name="connsiteX930" fmla="*/ 2283317 w 12192002"/>
              <a:gd name="connsiteY930" fmla="*/ 1796925 h 6858000"/>
              <a:gd name="connsiteX931" fmla="*/ 2448558 w 12192002"/>
              <a:gd name="connsiteY931" fmla="*/ 1373435 h 6858000"/>
              <a:gd name="connsiteX932" fmla="*/ 2312521 w 12192002"/>
              <a:gd name="connsiteY932" fmla="*/ 1806140 h 6858000"/>
              <a:gd name="connsiteX933" fmla="*/ 2127533 w 12192002"/>
              <a:gd name="connsiteY933" fmla="*/ 2348380 h 6858000"/>
              <a:gd name="connsiteX934" fmla="*/ 2358080 w 12192002"/>
              <a:gd name="connsiteY934" fmla="*/ 1866134 h 6858000"/>
              <a:gd name="connsiteX935" fmla="*/ 2407436 w 12192002"/>
              <a:gd name="connsiteY935" fmla="*/ 1651070 h 6858000"/>
              <a:gd name="connsiteX936" fmla="*/ 2448558 w 12192002"/>
              <a:gd name="connsiteY936" fmla="*/ 1373435 h 6858000"/>
              <a:gd name="connsiteX937" fmla="*/ 278707 w 12192002"/>
              <a:gd name="connsiteY937" fmla="*/ 1352270 h 6858000"/>
              <a:gd name="connsiteX938" fmla="*/ 321570 w 12192002"/>
              <a:gd name="connsiteY938" fmla="*/ 1861610 h 6858000"/>
              <a:gd name="connsiteX939" fmla="*/ 294281 w 12192002"/>
              <a:gd name="connsiteY939" fmla="*/ 1440658 h 6858000"/>
              <a:gd name="connsiteX940" fmla="*/ 1423821 w 12192002"/>
              <a:gd name="connsiteY940" fmla="*/ 1351958 h 6858000"/>
              <a:gd name="connsiteX941" fmla="*/ 1638521 w 12192002"/>
              <a:gd name="connsiteY941" fmla="*/ 1908470 h 6858000"/>
              <a:gd name="connsiteX942" fmla="*/ 1754199 w 12192002"/>
              <a:gd name="connsiteY942" fmla="*/ 2149284 h 6858000"/>
              <a:gd name="connsiteX943" fmla="*/ 1908359 w 12192002"/>
              <a:gd name="connsiteY943" fmla="*/ 2364988 h 6858000"/>
              <a:gd name="connsiteX944" fmla="*/ 1647661 w 12192002"/>
              <a:gd name="connsiteY944" fmla="*/ 1825945 h 6858000"/>
              <a:gd name="connsiteX945" fmla="*/ 1423821 w 12192002"/>
              <a:gd name="connsiteY945" fmla="*/ 1351958 h 6858000"/>
              <a:gd name="connsiteX946" fmla="*/ 9518298 w 12192002"/>
              <a:gd name="connsiteY946" fmla="*/ 1338235 h 6858000"/>
              <a:gd name="connsiteX947" fmla="*/ 9838009 w 12192002"/>
              <a:gd name="connsiteY947" fmla="*/ 2272553 h 6858000"/>
              <a:gd name="connsiteX948" fmla="*/ 9805906 w 12192002"/>
              <a:gd name="connsiteY948" fmla="*/ 2159819 h 6858000"/>
              <a:gd name="connsiteX949" fmla="*/ 9801623 w 12192002"/>
              <a:gd name="connsiteY949" fmla="*/ 2142555 h 6858000"/>
              <a:gd name="connsiteX950" fmla="*/ 9628671 w 12192002"/>
              <a:gd name="connsiteY950" fmla="*/ 1617375 h 6858000"/>
              <a:gd name="connsiteX951" fmla="*/ 9598299 w 12192002"/>
              <a:gd name="connsiteY951" fmla="*/ 1544643 h 6858000"/>
              <a:gd name="connsiteX952" fmla="*/ 9518298 w 12192002"/>
              <a:gd name="connsiteY952" fmla="*/ 1338235 h 6858000"/>
              <a:gd name="connsiteX953" fmla="*/ 1431890 w 12192002"/>
              <a:gd name="connsiteY953" fmla="*/ 1306475 h 6858000"/>
              <a:gd name="connsiteX954" fmla="*/ 1507597 w 12192002"/>
              <a:gd name="connsiteY954" fmla="*/ 1446132 h 6858000"/>
              <a:gd name="connsiteX955" fmla="*/ 1674586 w 12192002"/>
              <a:gd name="connsiteY955" fmla="*/ 1813832 h 6858000"/>
              <a:gd name="connsiteX956" fmla="*/ 1815950 w 12192002"/>
              <a:gd name="connsiteY956" fmla="*/ 2128564 h 6858000"/>
              <a:gd name="connsiteX957" fmla="*/ 1984242 w 12192002"/>
              <a:gd name="connsiteY957" fmla="*/ 2430829 h 6858000"/>
              <a:gd name="connsiteX958" fmla="*/ 2014023 w 12192002"/>
              <a:gd name="connsiteY958" fmla="*/ 2450995 h 6858000"/>
              <a:gd name="connsiteX959" fmla="*/ 1747337 w 12192002"/>
              <a:gd name="connsiteY959" fmla="*/ 1855264 h 6858000"/>
              <a:gd name="connsiteX960" fmla="*/ 1533749 w 12192002"/>
              <a:gd name="connsiteY960" fmla="*/ 1478656 h 6858000"/>
              <a:gd name="connsiteX961" fmla="*/ 1431890 w 12192002"/>
              <a:gd name="connsiteY961" fmla="*/ 1306475 h 6858000"/>
              <a:gd name="connsiteX962" fmla="*/ 5052692 w 12192002"/>
              <a:gd name="connsiteY962" fmla="*/ 1292994 h 6858000"/>
              <a:gd name="connsiteX963" fmla="*/ 5200661 w 12192002"/>
              <a:gd name="connsiteY963" fmla="*/ 1635186 h 6858000"/>
              <a:gd name="connsiteX964" fmla="*/ 5297138 w 12192002"/>
              <a:gd name="connsiteY964" fmla="*/ 1906351 h 6858000"/>
              <a:gd name="connsiteX965" fmla="*/ 5052692 w 12192002"/>
              <a:gd name="connsiteY965" fmla="*/ 1292994 h 6858000"/>
              <a:gd name="connsiteX966" fmla="*/ 9528078 w 12192002"/>
              <a:gd name="connsiteY966" fmla="*/ 1278636 h 6858000"/>
              <a:gd name="connsiteX967" fmla="*/ 9623946 w 12192002"/>
              <a:gd name="connsiteY967" fmla="*/ 1534260 h 6858000"/>
              <a:gd name="connsiteX968" fmla="*/ 9654858 w 12192002"/>
              <a:gd name="connsiteY968" fmla="*/ 1607218 h 6858000"/>
              <a:gd name="connsiteX969" fmla="*/ 9826304 w 12192002"/>
              <a:gd name="connsiteY969" fmla="*/ 2125320 h 6858000"/>
              <a:gd name="connsiteX970" fmla="*/ 9701198 w 12192002"/>
              <a:gd name="connsiteY970" fmla="*/ 1646797 h 6858000"/>
              <a:gd name="connsiteX971" fmla="*/ 9528078 w 12192002"/>
              <a:gd name="connsiteY971" fmla="*/ 1278636 h 6858000"/>
              <a:gd name="connsiteX972" fmla="*/ 5009948 w 12192002"/>
              <a:gd name="connsiteY972" fmla="*/ 1273619 h 6858000"/>
              <a:gd name="connsiteX973" fmla="*/ 5121777 w 12192002"/>
              <a:gd name="connsiteY973" fmla="*/ 1654213 h 6858000"/>
              <a:gd name="connsiteX974" fmla="*/ 5293545 w 12192002"/>
              <a:gd name="connsiteY974" fmla="*/ 2072247 h 6858000"/>
              <a:gd name="connsiteX975" fmla="*/ 5294042 w 12192002"/>
              <a:gd name="connsiteY975" fmla="*/ 2065019 h 6858000"/>
              <a:gd name="connsiteX976" fmla="*/ 5171936 w 12192002"/>
              <a:gd name="connsiteY976" fmla="*/ 1647613 h 6858000"/>
              <a:gd name="connsiteX977" fmla="*/ 5009948 w 12192002"/>
              <a:gd name="connsiteY977" fmla="*/ 1273619 h 6858000"/>
              <a:gd name="connsiteX978" fmla="*/ 655236 w 12192002"/>
              <a:gd name="connsiteY978" fmla="*/ 1268632 h 6858000"/>
              <a:gd name="connsiteX979" fmla="*/ 839521 w 12192002"/>
              <a:gd name="connsiteY979" fmla="*/ 1685315 h 6858000"/>
              <a:gd name="connsiteX980" fmla="*/ 1109416 w 12192002"/>
              <a:gd name="connsiteY980" fmla="*/ 2061663 h 6858000"/>
              <a:gd name="connsiteX981" fmla="*/ 1298300 w 12192002"/>
              <a:gd name="connsiteY981" fmla="*/ 2247742 h 6858000"/>
              <a:gd name="connsiteX982" fmla="*/ 1125871 w 12192002"/>
              <a:gd name="connsiteY982" fmla="*/ 1989513 h 6858000"/>
              <a:gd name="connsiteX983" fmla="*/ 981574 w 12192002"/>
              <a:gd name="connsiteY983" fmla="*/ 1783157 h 6858000"/>
              <a:gd name="connsiteX984" fmla="*/ 922198 w 12192002"/>
              <a:gd name="connsiteY984" fmla="*/ 1677437 h 6858000"/>
              <a:gd name="connsiteX985" fmla="*/ 869293 w 12192002"/>
              <a:gd name="connsiteY985" fmla="*/ 1583214 h 6858000"/>
              <a:gd name="connsiteX986" fmla="*/ 751431 w 12192002"/>
              <a:gd name="connsiteY986" fmla="*/ 1405731 h 6858000"/>
              <a:gd name="connsiteX987" fmla="*/ 6516292 w 12192002"/>
              <a:gd name="connsiteY987" fmla="*/ 1263064 h 6858000"/>
              <a:gd name="connsiteX988" fmla="*/ 5736320 w 12192002"/>
              <a:gd name="connsiteY988" fmla="*/ 1501803 h 6858000"/>
              <a:gd name="connsiteX989" fmla="*/ 6516292 w 12192002"/>
              <a:gd name="connsiteY989" fmla="*/ 1263064 h 6858000"/>
              <a:gd name="connsiteX990" fmla="*/ 291466 w 12192002"/>
              <a:gd name="connsiteY990" fmla="*/ 1250369 h 6858000"/>
              <a:gd name="connsiteX991" fmla="*/ 323180 w 12192002"/>
              <a:gd name="connsiteY991" fmla="*/ 1435283 h 6858000"/>
              <a:gd name="connsiteX992" fmla="*/ 349381 w 12192002"/>
              <a:gd name="connsiteY992" fmla="*/ 1875041 h 6858000"/>
              <a:gd name="connsiteX993" fmla="*/ 374363 w 12192002"/>
              <a:gd name="connsiteY993" fmla="*/ 1506494 h 6858000"/>
              <a:gd name="connsiteX994" fmla="*/ 302168 w 12192002"/>
              <a:gd name="connsiteY994" fmla="*/ 1274495 h 6858000"/>
              <a:gd name="connsiteX995" fmla="*/ 291466 w 12192002"/>
              <a:gd name="connsiteY995" fmla="*/ 1250369 h 6858000"/>
              <a:gd name="connsiteX996" fmla="*/ 678222 w 12192002"/>
              <a:gd name="connsiteY996" fmla="*/ 1248670 h 6858000"/>
              <a:gd name="connsiteX997" fmla="*/ 775536 w 12192002"/>
              <a:gd name="connsiteY997" fmla="*/ 1388015 h 6858000"/>
              <a:gd name="connsiteX998" fmla="*/ 894529 w 12192002"/>
              <a:gd name="connsiteY998" fmla="*/ 1567739 h 6858000"/>
              <a:gd name="connsiteX999" fmla="*/ 948000 w 12192002"/>
              <a:gd name="connsiteY999" fmla="*/ 1663088 h 6858000"/>
              <a:gd name="connsiteX1000" fmla="*/ 1006812 w 12192002"/>
              <a:gd name="connsiteY1000" fmla="*/ 1767683 h 6858000"/>
              <a:gd name="connsiteX1001" fmla="*/ 1149133 w 12192002"/>
              <a:gd name="connsiteY1001" fmla="*/ 1971513 h 6858000"/>
              <a:gd name="connsiteX1002" fmla="*/ 1333952 w 12192002"/>
              <a:gd name="connsiteY1002" fmla="*/ 2251620 h 6858000"/>
              <a:gd name="connsiteX1003" fmla="*/ 1337329 w 12192002"/>
              <a:gd name="connsiteY1003" fmla="*/ 2258350 h 6858000"/>
              <a:gd name="connsiteX1004" fmla="*/ 1014726 w 12192002"/>
              <a:gd name="connsiteY1004" fmla="*/ 1615556 h 6858000"/>
              <a:gd name="connsiteX1005" fmla="*/ 678222 w 12192002"/>
              <a:gd name="connsiteY1005" fmla="*/ 1248670 h 6858000"/>
              <a:gd name="connsiteX1006" fmla="*/ 9441752 w 12192002"/>
              <a:gd name="connsiteY1006" fmla="*/ 1245311 h 6858000"/>
              <a:gd name="connsiteX1007" fmla="*/ 9278979 w 12192002"/>
              <a:gd name="connsiteY1007" fmla="*/ 1406236 h 6858000"/>
              <a:gd name="connsiteX1008" fmla="*/ 9235540 w 12192002"/>
              <a:gd name="connsiteY1008" fmla="*/ 1546869 h 6858000"/>
              <a:gd name="connsiteX1009" fmla="*/ 9264074 w 12192002"/>
              <a:gd name="connsiteY1009" fmla="*/ 1557016 h 6858000"/>
              <a:gd name="connsiteX1010" fmla="*/ 9441752 w 12192002"/>
              <a:gd name="connsiteY1010" fmla="*/ 1245311 h 6858000"/>
              <a:gd name="connsiteX1011" fmla="*/ 6691602 w 12192002"/>
              <a:gd name="connsiteY1011" fmla="*/ 1140573 h 6858000"/>
              <a:gd name="connsiteX1012" fmla="*/ 6571100 w 12192002"/>
              <a:gd name="connsiteY1012" fmla="*/ 1183662 h 6858000"/>
              <a:gd name="connsiteX1013" fmla="*/ 6241687 w 12192002"/>
              <a:gd name="connsiteY1013" fmla="*/ 1257600 h 6858000"/>
              <a:gd name="connsiteX1014" fmla="*/ 5693009 w 12192002"/>
              <a:gd name="connsiteY1014" fmla="*/ 1478256 h 6858000"/>
              <a:gd name="connsiteX1015" fmla="*/ 6548420 w 12192002"/>
              <a:gd name="connsiteY1015" fmla="*/ 1214599 h 6858000"/>
              <a:gd name="connsiteX1016" fmla="*/ 6605473 w 12192002"/>
              <a:gd name="connsiteY1016" fmla="*/ 1184686 h 6858000"/>
              <a:gd name="connsiteX1017" fmla="*/ 6691602 w 12192002"/>
              <a:gd name="connsiteY1017" fmla="*/ 1140573 h 6858000"/>
              <a:gd name="connsiteX1018" fmla="*/ 4002475 w 12192002"/>
              <a:gd name="connsiteY1018" fmla="*/ 1037802 h 6858000"/>
              <a:gd name="connsiteX1019" fmla="*/ 4000324 w 12192002"/>
              <a:gd name="connsiteY1019" fmla="*/ 1039362 h 6858000"/>
              <a:gd name="connsiteX1020" fmla="*/ 4002862 w 12192002"/>
              <a:gd name="connsiteY1020" fmla="*/ 1042866 h 6858000"/>
              <a:gd name="connsiteX1021" fmla="*/ 4002475 w 12192002"/>
              <a:gd name="connsiteY1021" fmla="*/ 1037802 h 6858000"/>
              <a:gd name="connsiteX1022" fmla="*/ 506322 w 12192002"/>
              <a:gd name="connsiteY1022" fmla="*/ 1020997 h 6858000"/>
              <a:gd name="connsiteX1023" fmla="*/ 533068 w 12192002"/>
              <a:gd name="connsiteY1023" fmla="*/ 1029409 h 6858000"/>
              <a:gd name="connsiteX1024" fmla="*/ 1232525 w 12192002"/>
              <a:gd name="connsiteY1024" fmla="*/ 1804675 h 6858000"/>
              <a:gd name="connsiteX1025" fmla="*/ 1388858 w 12192002"/>
              <a:gd name="connsiteY1025" fmla="*/ 2368011 h 6858000"/>
              <a:gd name="connsiteX1026" fmla="*/ 1384098 w 12192002"/>
              <a:gd name="connsiteY1026" fmla="*/ 2378125 h 6858000"/>
              <a:gd name="connsiteX1027" fmla="*/ 1425393 w 12192002"/>
              <a:gd name="connsiteY1027" fmla="*/ 2589124 h 6858000"/>
              <a:gd name="connsiteX1028" fmla="*/ 1424001 w 12192002"/>
              <a:gd name="connsiteY1028" fmla="*/ 2597541 h 6858000"/>
              <a:gd name="connsiteX1029" fmla="*/ 2152729 w 12192002"/>
              <a:gd name="connsiteY1029" fmla="*/ 2864487 h 6858000"/>
              <a:gd name="connsiteX1030" fmla="*/ 2020609 w 12192002"/>
              <a:gd name="connsiteY1030" fmla="*/ 2539671 h 6858000"/>
              <a:gd name="connsiteX1031" fmla="*/ 2018920 w 12192002"/>
              <a:gd name="connsiteY1031" fmla="*/ 2536309 h 6858000"/>
              <a:gd name="connsiteX1032" fmla="*/ 1342441 w 12192002"/>
              <a:gd name="connsiteY1032" fmla="*/ 1173017 h 6858000"/>
              <a:gd name="connsiteX1033" fmla="*/ 1367925 w 12192002"/>
              <a:gd name="connsiteY1033" fmla="*/ 1135648 h 6858000"/>
              <a:gd name="connsiteX1034" fmla="*/ 1771401 w 12192002"/>
              <a:gd name="connsiteY1034" fmla="*/ 1806673 h 6858000"/>
              <a:gd name="connsiteX1035" fmla="*/ 1972385 w 12192002"/>
              <a:gd name="connsiteY1035" fmla="*/ 2198735 h 6858000"/>
              <a:gd name="connsiteX1036" fmla="*/ 2040892 w 12192002"/>
              <a:gd name="connsiteY1036" fmla="*/ 2405205 h 6858000"/>
              <a:gd name="connsiteX1037" fmla="*/ 2131689 w 12192002"/>
              <a:gd name="connsiteY1037" fmla="*/ 1936926 h 6858000"/>
              <a:gd name="connsiteX1038" fmla="*/ 2454820 w 12192002"/>
              <a:gd name="connsiteY1038" fmla="*/ 1248808 h 6858000"/>
              <a:gd name="connsiteX1039" fmla="*/ 2492512 w 12192002"/>
              <a:gd name="connsiteY1039" fmla="*/ 1302920 h 6858000"/>
              <a:gd name="connsiteX1040" fmla="*/ 2081216 w 12192002"/>
              <a:gd name="connsiteY1040" fmla="*/ 2527513 h 6858000"/>
              <a:gd name="connsiteX1041" fmla="*/ 2081211 w 12192002"/>
              <a:gd name="connsiteY1041" fmla="*/ 2528916 h 6858000"/>
              <a:gd name="connsiteX1042" fmla="*/ 2199067 w 12192002"/>
              <a:gd name="connsiteY1042" fmla="*/ 2884061 h 6858000"/>
              <a:gd name="connsiteX1043" fmla="*/ 3192586 w 12192002"/>
              <a:gd name="connsiteY1043" fmla="*/ 3411496 h 6858000"/>
              <a:gd name="connsiteX1044" fmla="*/ 3182620 w 12192002"/>
              <a:gd name="connsiteY1044" fmla="*/ 3483279 h 6858000"/>
              <a:gd name="connsiteX1045" fmla="*/ 2435119 w 12192002"/>
              <a:gd name="connsiteY1045" fmla="*/ 3080173 h 6858000"/>
              <a:gd name="connsiteX1046" fmla="*/ 2410152 w 12192002"/>
              <a:gd name="connsiteY1046" fmla="*/ 3063751 h 6858000"/>
              <a:gd name="connsiteX1047" fmla="*/ 2408099 w 12192002"/>
              <a:gd name="connsiteY1047" fmla="*/ 3064403 h 6858000"/>
              <a:gd name="connsiteX1048" fmla="*/ 2407218 w 12192002"/>
              <a:gd name="connsiteY1048" fmla="*/ 3070324 h 6858000"/>
              <a:gd name="connsiteX1049" fmla="*/ 2380138 w 12192002"/>
              <a:gd name="connsiteY1049" fmla="*/ 3099341 h 6858000"/>
              <a:gd name="connsiteX1050" fmla="*/ 1765923 w 12192002"/>
              <a:gd name="connsiteY1050" fmla="*/ 3581043 h 6858000"/>
              <a:gd name="connsiteX1051" fmla="*/ 1702258 w 12192002"/>
              <a:gd name="connsiteY1051" fmla="*/ 3612286 h 6858000"/>
              <a:gd name="connsiteX1052" fmla="*/ 1538370 w 12192002"/>
              <a:gd name="connsiteY1052" fmla="*/ 3811804 h 6858000"/>
              <a:gd name="connsiteX1053" fmla="*/ 542867 w 12192002"/>
              <a:gd name="connsiteY1053" fmla="*/ 4944092 h 6858000"/>
              <a:gd name="connsiteX1054" fmla="*/ 515800 w 12192002"/>
              <a:gd name="connsiteY1054" fmla="*/ 4862180 h 6858000"/>
              <a:gd name="connsiteX1055" fmla="*/ 909145 w 12192002"/>
              <a:gd name="connsiteY1055" fmla="*/ 4199225 h 6858000"/>
              <a:gd name="connsiteX1056" fmla="*/ 1214067 w 12192002"/>
              <a:gd name="connsiteY1056" fmla="*/ 3908561 h 6858000"/>
              <a:gd name="connsiteX1057" fmla="*/ 640967 w 12192002"/>
              <a:gd name="connsiteY1057" fmla="*/ 4105601 h 6858000"/>
              <a:gd name="connsiteX1058" fmla="*/ 112563 w 12192002"/>
              <a:gd name="connsiteY1058" fmla="*/ 4396952 h 6858000"/>
              <a:gd name="connsiteX1059" fmla="*/ 0 w 12192002"/>
              <a:gd name="connsiteY1059" fmla="*/ 4466006 h 6858000"/>
              <a:gd name="connsiteX1060" fmla="*/ 0 w 12192002"/>
              <a:gd name="connsiteY1060" fmla="*/ 4233763 h 6858000"/>
              <a:gd name="connsiteX1061" fmla="*/ 36881 w 12192002"/>
              <a:gd name="connsiteY1061" fmla="*/ 4200118 h 6858000"/>
              <a:gd name="connsiteX1062" fmla="*/ 910534 w 12192002"/>
              <a:gd name="connsiteY1062" fmla="*/ 3629753 h 6858000"/>
              <a:gd name="connsiteX1063" fmla="*/ 1578717 w 12192002"/>
              <a:gd name="connsiteY1063" fmla="*/ 3575982 h 6858000"/>
              <a:gd name="connsiteX1064" fmla="*/ 2338780 w 12192002"/>
              <a:gd name="connsiteY1064" fmla="*/ 3033725 h 6858000"/>
              <a:gd name="connsiteX1065" fmla="*/ 1807991 w 12192002"/>
              <a:gd name="connsiteY1065" fmla="*/ 2807184 h 6858000"/>
              <a:gd name="connsiteX1066" fmla="*/ 1416358 w 12192002"/>
              <a:gd name="connsiteY1066" fmla="*/ 3112571 h 6858000"/>
              <a:gd name="connsiteX1067" fmla="*/ 939066 w 12192002"/>
              <a:gd name="connsiteY1067" fmla="*/ 3378798 h 6858000"/>
              <a:gd name="connsiteX1068" fmla="*/ 115099 w 12192002"/>
              <a:gd name="connsiteY1068" fmla="*/ 3607650 h 6858000"/>
              <a:gd name="connsiteX1069" fmla="*/ 97284 w 12192002"/>
              <a:gd name="connsiteY1069" fmla="*/ 3520393 h 6858000"/>
              <a:gd name="connsiteX1070" fmla="*/ 922050 w 12192002"/>
              <a:gd name="connsiteY1070" fmla="*/ 3074867 h 6858000"/>
              <a:gd name="connsiteX1071" fmla="*/ 1405265 w 12192002"/>
              <a:gd name="connsiteY1071" fmla="*/ 3016319 h 6858000"/>
              <a:gd name="connsiteX1072" fmla="*/ 1407512 w 12192002"/>
              <a:gd name="connsiteY1072" fmla="*/ 3018001 h 6858000"/>
              <a:gd name="connsiteX1073" fmla="*/ 1726266 w 12192002"/>
              <a:gd name="connsiteY1073" fmla="*/ 2777274 h 6858000"/>
              <a:gd name="connsiteX1074" fmla="*/ 625390 w 12192002"/>
              <a:gd name="connsiteY1074" fmla="*/ 2514541 h 6858000"/>
              <a:gd name="connsiteX1075" fmla="*/ 619799 w 12192002"/>
              <a:gd name="connsiteY1075" fmla="*/ 2527180 h 6858000"/>
              <a:gd name="connsiteX1076" fmla="*/ 310030 w 12192002"/>
              <a:gd name="connsiteY1076" fmla="*/ 2771818 h 6858000"/>
              <a:gd name="connsiteX1077" fmla="*/ 173877 w 12192002"/>
              <a:gd name="connsiteY1077" fmla="*/ 2937056 h 6858000"/>
              <a:gd name="connsiteX1078" fmla="*/ 77889 w 12192002"/>
              <a:gd name="connsiteY1078" fmla="*/ 3138440 h 6858000"/>
              <a:gd name="connsiteX1079" fmla="*/ 0 w 12192002"/>
              <a:gd name="connsiteY1079" fmla="*/ 3271395 h 6858000"/>
              <a:gd name="connsiteX1080" fmla="*/ 0 w 12192002"/>
              <a:gd name="connsiteY1080" fmla="*/ 3153002 h 6858000"/>
              <a:gd name="connsiteX1081" fmla="*/ 2386 w 12192002"/>
              <a:gd name="connsiteY1081" fmla="*/ 3149203 h 6858000"/>
              <a:gd name="connsiteX1082" fmla="*/ 89753 w 12192002"/>
              <a:gd name="connsiteY1082" fmla="*/ 2987702 h 6858000"/>
              <a:gd name="connsiteX1083" fmla="*/ 76869 w 12192002"/>
              <a:gd name="connsiteY1083" fmla="*/ 3005404 h 6858000"/>
              <a:gd name="connsiteX1084" fmla="*/ 32049 w 12192002"/>
              <a:gd name="connsiteY1084" fmla="*/ 3065814 h 6858000"/>
              <a:gd name="connsiteX1085" fmla="*/ 0 w 12192002"/>
              <a:gd name="connsiteY1085" fmla="*/ 3108744 h 6858000"/>
              <a:gd name="connsiteX1086" fmla="*/ 0 w 12192002"/>
              <a:gd name="connsiteY1086" fmla="*/ 3058059 h 6858000"/>
              <a:gd name="connsiteX1087" fmla="*/ 7610 w 12192002"/>
              <a:gd name="connsiteY1087" fmla="*/ 3047889 h 6858000"/>
              <a:gd name="connsiteX1088" fmla="*/ 52419 w 12192002"/>
              <a:gd name="connsiteY1088" fmla="*/ 2987479 h 6858000"/>
              <a:gd name="connsiteX1089" fmla="*/ 59142 w 12192002"/>
              <a:gd name="connsiteY1089" fmla="*/ 2978488 h 6858000"/>
              <a:gd name="connsiteX1090" fmla="*/ 0 w 12192002"/>
              <a:gd name="connsiteY1090" fmla="*/ 3015334 h 6858000"/>
              <a:gd name="connsiteX1091" fmla="*/ 0 w 12192002"/>
              <a:gd name="connsiteY1091" fmla="*/ 2914286 h 6858000"/>
              <a:gd name="connsiteX1092" fmla="*/ 36383 w 12192002"/>
              <a:gd name="connsiteY1092" fmla="*/ 2901128 h 6858000"/>
              <a:gd name="connsiteX1093" fmla="*/ 156329 w 12192002"/>
              <a:gd name="connsiteY1093" fmla="*/ 2840533 h 6858000"/>
              <a:gd name="connsiteX1094" fmla="*/ 358355 w 12192002"/>
              <a:gd name="connsiteY1094" fmla="*/ 2620471 h 6858000"/>
              <a:gd name="connsiteX1095" fmla="*/ 510577 w 12192002"/>
              <a:gd name="connsiteY1095" fmla="*/ 2501244 h 6858000"/>
              <a:gd name="connsiteX1096" fmla="*/ 211967 w 12192002"/>
              <a:gd name="connsiteY1096" fmla="*/ 2479171 h 6858000"/>
              <a:gd name="connsiteX1097" fmla="*/ 0 w 12192002"/>
              <a:gd name="connsiteY1097" fmla="*/ 2476398 h 6858000"/>
              <a:gd name="connsiteX1098" fmla="*/ 0 w 12192002"/>
              <a:gd name="connsiteY1098" fmla="*/ 2389189 h 6858000"/>
              <a:gd name="connsiteX1099" fmla="*/ 103062 w 12192002"/>
              <a:gd name="connsiteY1099" fmla="*/ 2389518 h 6858000"/>
              <a:gd name="connsiteX1100" fmla="*/ 510734 w 12192002"/>
              <a:gd name="connsiteY1100" fmla="*/ 2416201 h 6858000"/>
              <a:gd name="connsiteX1101" fmla="*/ 279257 w 12192002"/>
              <a:gd name="connsiteY1101" fmla="*/ 2092102 h 6858000"/>
              <a:gd name="connsiteX1102" fmla="*/ 65265 w 12192002"/>
              <a:gd name="connsiteY1102" fmla="*/ 2006049 h 6858000"/>
              <a:gd name="connsiteX1103" fmla="*/ 0 w 12192002"/>
              <a:gd name="connsiteY1103" fmla="*/ 1982532 h 6858000"/>
              <a:gd name="connsiteX1104" fmla="*/ 0 w 12192002"/>
              <a:gd name="connsiteY1104" fmla="*/ 1912789 h 6858000"/>
              <a:gd name="connsiteX1105" fmla="*/ 97460 w 12192002"/>
              <a:gd name="connsiteY1105" fmla="*/ 1953725 h 6858000"/>
              <a:gd name="connsiteX1106" fmla="*/ 221272 w 12192002"/>
              <a:gd name="connsiteY1106" fmla="*/ 1980766 h 6858000"/>
              <a:gd name="connsiteX1107" fmla="*/ 116765 w 12192002"/>
              <a:gd name="connsiteY1107" fmla="*/ 1911033 h 6858000"/>
              <a:gd name="connsiteX1108" fmla="*/ 16405 w 12192002"/>
              <a:gd name="connsiteY1108" fmla="*/ 1803412 h 6858000"/>
              <a:gd name="connsiteX1109" fmla="*/ 0 w 12192002"/>
              <a:gd name="connsiteY1109" fmla="*/ 1784777 h 6858000"/>
              <a:gd name="connsiteX1110" fmla="*/ 0 w 12192002"/>
              <a:gd name="connsiteY1110" fmla="*/ 1740082 h 6858000"/>
              <a:gd name="connsiteX1111" fmla="*/ 39394 w 12192002"/>
              <a:gd name="connsiteY1111" fmla="*/ 1784856 h 6858000"/>
              <a:gd name="connsiteX1112" fmla="*/ 135813 w 12192002"/>
              <a:gd name="connsiteY1112" fmla="*/ 1888838 h 6858000"/>
              <a:gd name="connsiteX1113" fmla="*/ 242575 w 12192002"/>
              <a:gd name="connsiteY1113" fmla="*/ 1958841 h 6858000"/>
              <a:gd name="connsiteX1114" fmla="*/ 82197 w 12192002"/>
              <a:gd name="connsiteY1114" fmla="*/ 1754826 h 6858000"/>
              <a:gd name="connsiteX1115" fmla="*/ 0 w 12192002"/>
              <a:gd name="connsiteY1115" fmla="*/ 1679650 h 6858000"/>
              <a:gd name="connsiteX1116" fmla="*/ 0 w 12192002"/>
              <a:gd name="connsiteY1116" fmla="*/ 1602463 h 6858000"/>
              <a:gd name="connsiteX1117" fmla="*/ 84689 w 12192002"/>
              <a:gd name="connsiteY1117" fmla="*/ 1677442 h 6858000"/>
              <a:gd name="connsiteX1118" fmla="*/ 298437 w 12192002"/>
              <a:gd name="connsiteY1118" fmla="*/ 1968019 h 6858000"/>
              <a:gd name="connsiteX1119" fmla="*/ 227269 w 12192002"/>
              <a:gd name="connsiteY1119" fmla="*/ 1114064 h 6858000"/>
              <a:gd name="connsiteX1120" fmla="*/ 248003 w 12192002"/>
              <a:gd name="connsiteY1120" fmla="*/ 1089613 h 6858000"/>
              <a:gd name="connsiteX1121" fmla="*/ 427020 w 12192002"/>
              <a:gd name="connsiteY1121" fmla="*/ 1619803 h 6858000"/>
              <a:gd name="connsiteX1122" fmla="*/ 340345 w 12192002"/>
              <a:gd name="connsiteY1122" fmla="*/ 2027739 h 6858000"/>
              <a:gd name="connsiteX1123" fmla="*/ 360865 w 12192002"/>
              <a:gd name="connsiteY1123" fmla="*/ 2044827 h 6858000"/>
              <a:gd name="connsiteX1124" fmla="*/ 560414 w 12192002"/>
              <a:gd name="connsiteY1124" fmla="*/ 2421457 h 6858000"/>
              <a:gd name="connsiteX1125" fmla="*/ 1359703 w 12192002"/>
              <a:gd name="connsiteY1125" fmla="*/ 2578554 h 6858000"/>
              <a:gd name="connsiteX1126" fmla="*/ 1359422 w 12192002"/>
              <a:gd name="connsiteY1126" fmla="*/ 2577994 h 6858000"/>
              <a:gd name="connsiteX1127" fmla="*/ 828701 w 12192002"/>
              <a:gd name="connsiteY1127" fmla="*/ 1839520 h 6858000"/>
              <a:gd name="connsiteX1128" fmla="*/ 494427 w 12192002"/>
              <a:gd name="connsiteY1128" fmla="*/ 1092333 h 6858000"/>
              <a:gd name="connsiteX1129" fmla="*/ 506322 w 12192002"/>
              <a:gd name="connsiteY1129" fmla="*/ 1020997 h 6858000"/>
              <a:gd name="connsiteX1130" fmla="*/ 4570198 w 12192002"/>
              <a:gd name="connsiteY1130" fmla="*/ 978081 h 6858000"/>
              <a:gd name="connsiteX1131" fmla="*/ 4523691 w 12192002"/>
              <a:gd name="connsiteY1131" fmla="*/ 1127776 h 6858000"/>
              <a:gd name="connsiteX1132" fmla="*/ 4509875 w 12192002"/>
              <a:gd name="connsiteY1132" fmla="*/ 1167552 h 6858000"/>
              <a:gd name="connsiteX1133" fmla="*/ 4478168 w 12192002"/>
              <a:gd name="connsiteY1133" fmla="*/ 1260735 h 6858000"/>
              <a:gd name="connsiteX1134" fmla="*/ 4409309 w 12192002"/>
              <a:gd name="connsiteY1134" fmla="*/ 1666996 h 6858000"/>
              <a:gd name="connsiteX1135" fmla="*/ 4370031 w 12192002"/>
              <a:gd name="connsiteY1135" fmla="*/ 1955666 h 6858000"/>
              <a:gd name="connsiteX1136" fmla="*/ 4570198 w 12192002"/>
              <a:gd name="connsiteY1136" fmla="*/ 978081 h 6858000"/>
              <a:gd name="connsiteX1137" fmla="*/ 12149131 w 12192002"/>
              <a:gd name="connsiteY1137" fmla="*/ 959050 h 6858000"/>
              <a:gd name="connsiteX1138" fmla="*/ 12105664 w 12192002"/>
              <a:gd name="connsiteY1138" fmla="*/ 1006960 h 6858000"/>
              <a:gd name="connsiteX1139" fmla="*/ 11883102 w 12192002"/>
              <a:gd name="connsiteY1139" fmla="*/ 1184424 h 6858000"/>
              <a:gd name="connsiteX1140" fmla="*/ 11665174 w 12192002"/>
              <a:gd name="connsiteY1140" fmla="*/ 1317493 h 6858000"/>
              <a:gd name="connsiteX1141" fmla="*/ 11590337 w 12192002"/>
              <a:gd name="connsiteY1141" fmla="*/ 1348256 h 6858000"/>
              <a:gd name="connsiteX1142" fmla="*/ 11492588 w 12192002"/>
              <a:gd name="connsiteY1142" fmla="*/ 1390573 h 6858000"/>
              <a:gd name="connsiteX1143" fmla="*/ 11888865 w 12192002"/>
              <a:gd name="connsiteY1143" fmla="*/ 1220988 h 6858000"/>
              <a:gd name="connsiteX1144" fmla="*/ 12149131 w 12192002"/>
              <a:gd name="connsiteY1144" fmla="*/ 959050 h 6858000"/>
              <a:gd name="connsiteX1145" fmla="*/ 4557898 w 12192002"/>
              <a:gd name="connsiteY1145" fmla="*/ 900011 h 6858000"/>
              <a:gd name="connsiteX1146" fmla="*/ 4344840 w 12192002"/>
              <a:gd name="connsiteY1146" fmla="*/ 1922038 h 6858000"/>
              <a:gd name="connsiteX1147" fmla="*/ 4378710 w 12192002"/>
              <a:gd name="connsiteY1147" fmla="*/ 1665516 h 6858000"/>
              <a:gd name="connsiteX1148" fmla="*/ 4448798 w 12192002"/>
              <a:gd name="connsiteY1148" fmla="*/ 1253024 h 6858000"/>
              <a:gd name="connsiteX1149" fmla="*/ 4480315 w 12192002"/>
              <a:gd name="connsiteY1149" fmla="*/ 1158454 h 6858000"/>
              <a:gd name="connsiteX1150" fmla="*/ 4494133 w 12192002"/>
              <a:gd name="connsiteY1150" fmla="*/ 1118676 h 6858000"/>
              <a:gd name="connsiteX1151" fmla="*/ 4557898 w 12192002"/>
              <a:gd name="connsiteY1151" fmla="*/ 900011 h 6858000"/>
              <a:gd name="connsiteX1152" fmla="*/ 5870151 w 12192002"/>
              <a:gd name="connsiteY1152" fmla="*/ 898890 h 6858000"/>
              <a:gd name="connsiteX1153" fmla="*/ 5861335 w 12192002"/>
              <a:gd name="connsiteY1153" fmla="*/ 899177 h 6858000"/>
              <a:gd name="connsiteX1154" fmla="*/ 5843702 w 12192002"/>
              <a:gd name="connsiteY1154" fmla="*/ 899748 h 6858000"/>
              <a:gd name="connsiteX1155" fmla="*/ 5651107 w 12192002"/>
              <a:gd name="connsiteY1155" fmla="*/ 920306 h 6858000"/>
              <a:gd name="connsiteX1156" fmla="*/ 5459407 w 12192002"/>
              <a:gd name="connsiteY1156" fmla="*/ 940975 h 6858000"/>
              <a:gd name="connsiteX1157" fmla="*/ 5374846 w 12192002"/>
              <a:gd name="connsiteY1157" fmla="*/ 941988 h 6858000"/>
              <a:gd name="connsiteX1158" fmla="*/ 5256105 w 12192002"/>
              <a:gd name="connsiteY1158" fmla="*/ 945632 h 6858000"/>
              <a:gd name="connsiteX1159" fmla="*/ 5107071 w 12192002"/>
              <a:gd name="connsiteY1159" fmla="*/ 969720 h 6858000"/>
              <a:gd name="connsiteX1160" fmla="*/ 4998681 w 12192002"/>
              <a:gd name="connsiteY1160" fmla="*/ 988771 h 6858000"/>
              <a:gd name="connsiteX1161" fmla="*/ 5870151 w 12192002"/>
              <a:gd name="connsiteY1161" fmla="*/ 898890 h 6858000"/>
              <a:gd name="connsiteX1162" fmla="*/ 12190084 w 12192002"/>
              <a:gd name="connsiteY1162" fmla="*/ 854709 h 6858000"/>
              <a:gd name="connsiteX1163" fmla="*/ 12162947 w 12192002"/>
              <a:gd name="connsiteY1163" fmla="*/ 879275 h 6858000"/>
              <a:gd name="connsiteX1164" fmla="*/ 11721478 w 12192002"/>
              <a:gd name="connsiteY1164" fmla="*/ 1216434 h 6858000"/>
              <a:gd name="connsiteX1165" fmla="*/ 11680712 w 12192002"/>
              <a:gd name="connsiteY1165" fmla="*/ 1239730 h 6858000"/>
              <a:gd name="connsiteX1166" fmla="*/ 11505347 w 12192002"/>
              <a:gd name="connsiteY1166" fmla="*/ 1352837 h 6858000"/>
              <a:gd name="connsiteX1167" fmla="*/ 11580962 w 12192002"/>
              <a:gd name="connsiteY1167" fmla="*/ 1321759 h 6858000"/>
              <a:gd name="connsiteX1168" fmla="*/ 11654234 w 12192002"/>
              <a:gd name="connsiteY1168" fmla="*/ 1291618 h 6858000"/>
              <a:gd name="connsiteX1169" fmla="*/ 11867274 w 12192002"/>
              <a:gd name="connsiteY1169" fmla="*/ 1160983 h 6858000"/>
              <a:gd name="connsiteX1170" fmla="*/ 12086035 w 12192002"/>
              <a:gd name="connsiteY1170" fmla="*/ 986418 h 6858000"/>
              <a:gd name="connsiteX1171" fmla="*/ 12190084 w 12192002"/>
              <a:gd name="connsiteY1171" fmla="*/ 854709 h 6858000"/>
              <a:gd name="connsiteX1172" fmla="*/ 5504425 w 12192002"/>
              <a:gd name="connsiteY1172" fmla="*/ 848067 h 6858000"/>
              <a:gd name="connsiteX1173" fmla="*/ 4968849 w 12192002"/>
              <a:gd name="connsiteY1173" fmla="*/ 962318 h 6858000"/>
              <a:gd name="connsiteX1174" fmla="*/ 5104039 w 12192002"/>
              <a:gd name="connsiteY1174" fmla="*/ 940634 h 6858000"/>
              <a:gd name="connsiteX1175" fmla="*/ 5256311 w 12192002"/>
              <a:gd name="connsiteY1175" fmla="*/ 916490 h 6858000"/>
              <a:gd name="connsiteX1176" fmla="*/ 5377381 w 12192002"/>
              <a:gd name="connsiteY1176" fmla="*/ 912671 h 6858000"/>
              <a:gd name="connsiteX1177" fmla="*/ 5460148 w 12192002"/>
              <a:gd name="connsiteY1177" fmla="*/ 911442 h 6858000"/>
              <a:gd name="connsiteX1178" fmla="*/ 5648970 w 12192002"/>
              <a:gd name="connsiteY1178" fmla="*/ 891331 h 6858000"/>
              <a:gd name="connsiteX1179" fmla="*/ 5844807 w 12192002"/>
              <a:gd name="connsiteY1179" fmla="*/ 870718 h 6858000"/>
              <a:gd name="connsiteX1180" fmla="*/ 5862975 w 12192002"/>
              <a:gd name="connsiteY1180" fmla="*/ 869756 h 6858000"/>
              <a:gd name="connsiteX1181" fmla="*/ 5920887 w 12192002"/>
              <a:gd name="connsiteY1181" fmla="*/ 865929 h 6858000"/>
              <a:gd name="connsiteX1182" fmla="*/ 5504425 w 12192002"/>
              <a:gd name="connsiteY1182" fmla="*/ 848067 h 6858000"/>
              <a:gd name="connsiteX1183" fmla="*/ 8924104 w 12192002"/>
              <a:gd name="connsiteY1183" fmla="*/ 777000 h 6858000"/>
              <a:gd name="connsiteX1184" fmla="*/ 8921999 w 12192002"/>
              <a:gd name="connsiteY1184" fmla="*/ 794136 h 6858000"/>
              <a:gd name="connsiteX1185" fmla="*/ 8916066 w 12192002"/>
              <a:gd name="connsiteY1185" fmla="*/ 843129 h 6858000"/>
              <a:gd name="connsiteX1186" fmla="*/ 8909852 w 12192002"/>
              <a:gd name="connsiteY1186" fmla="*/ 1005313 h 6858000"/>
              <a:gd name="connsiteX1187" fmla="*/ 8936982 w 12192002"/>
              <a:gd name="connsiteY1187" fmla="*/ 1614896 h 6858000"/>
              <a:gd name="connsiteX1188" fmla="*/ 8939706 w 12192002"/>
              <a:gd name="connsiteY1188" fmla="*/ 1632791 h 6858000"/>
              <a:gd name="connsiteX1189" fmla="*/ 8946691 w 12192002"/>
              <a:gd name="connsiteY1189" fmla="*/ 1680170 h 6858000"/>
              <a:gd name="connsiteX1190" fmla="*/ 8947643 w 12192002"/>
              <a:gd name="connsiteY1190" fmla="*/ 1649028 h 6858000"/>
              <a:gd name="connsiteX1191" fmla="*/ 8931687 w 12192002"/>
              <a:gd name="connsiteY1191" fmla="*/ 871628 h 6858000"/>
              <a:gd name="connsiteX1192" fmla="*/ 8929804 w 12192002"/>
              <a:gd name="connsiteY1192" fmla="*/ 850229 h 6858000"/>
              <a:gd name="connsiteX1193" fmla="*/ 8924104 w 12192002"/>
              <a:gd name="connsiteY1193" fmla="*/ 777000 h 6858000"/>
              <a:gd name="connsiteX1194" fmla="*/ 8951219 w 12192002"/>
              <a:gd name="connsiteY1194" fmla="*/ 764662 h 6858000"/>
              <a:gd name="connsiteX1195" fmla="*/ 8957270 w 12192002"/>
              <a:gd name="connsiteY1195" fmla="*/ 847698 h 6858000"/>
              <a:gd name="connsiteX1196" fmla="*/ 8959153 w 12192002"/>
              <a:gd name="connsiteY1196" fmla="*/ 869097 h 6858000"/>
              <a:gd name="connsiteX1197" fmla="*/ 8976081 w 12192002"/>
              <a:gd name="connsiteY1197" fmla="*/ 1619865 h 6858000"/>
              <a:gd name="connsiteX1198" fmla="*/ 8951219 w 12192002"/>
              <a:gd name="connsiteY1198" fmla="*/ 764662 h 6858000"/>
              <a:gd name="connsiteX1199" fmla="*/ 8898081 w 12192002"/>
              <a:gd name="connsiteY1199" fmla="*/ 630137 h 6858000"/>
              <a:gd name="connsiteX1200" fmla="*/ 8910095 w 12192002"/>
              <a:gd name="connsiteY1200" fmla="*/ 1626691 h 6858000"/>
              <a:gd name="connsiteX1201" fmla="*/ 8908822 w 12192002"/>
              <a:gd name="connsiteY1201" fmla="*/ 1619067 h 6858000"/>
              <a:gd name="connsiteX1202" fmla="*/ 8881669 w 12192002"/>
              <a:gd name="connsiteY1202" fmla="*/ 1004967 h 6858000"/>
              <a:gd name="connsiteX1203" fmla="*/ 8888265 w 12192002"/>
              <a:gd name="connsiteY1203" fmla="*/ 840369 h 6858000"/>
              <a:gd name="connsiteX1204" fmla="*/ 8894429 w 12192002"/>
              <a:gd name="connsiteY1204" fmla="*/ 790831 h 6858000"/>
              <a:gd name="connsiteX1205" fmla="*/ 8898081 w 12192002"/>
              <a:gd name="connsiteY1205" fmla="*/ 630137 h 6858000"/>
              <a:gd name="connsiteX1206" fmla="*/ 11491396 w 12192002"/>
              <a:gd name="connsiteY1206" fmla="*/ 623931 h 6858000"/>
              <a:gd name="connsiteX1207" fmla="*/ 11413329 w 12192002"/>
              <a:gd name="connsiteY1207" fmla="*/ 662344 h 6858000"/>
              <a:gd name="connsiteX1208" fmla="*/ 10966547 w 12192002"/>
              <a:gd name="connsiteY1208" fmla="*/ 818916 h 6858000"/>
              <a:gd name="connsiteX1209" fmla="*/ 10498883 w 12192002"/>
              <a:gd name="connsiteY1209" fmla="*/ 1111507 h 6858000"/>
              <a:gd name="connsiteX1210" fmla="*/ 10671292 w 12192002"/>
              <a:gd name="connsiteY1210" fmla="*/ 1035777 h 6858000"/>
              <a:gd name="connsiteX1211" fmla="*/ 10685894 w 12192002"/>
              <a:gd name="connsiteY1211" fmla="*/ 1027151 h 6858000"/>
              <a:gd name="connsiteX1212" fmla="*/ 11104337 w 12192002"/>
              <a:gd name="connsiteY1212" fmla="*/ 817377 h 6858000"/>
              <a:gd name="connsiteX1213" fmla="*/ 11491396 w 12192002"/>
              <a:gd name="connsiteY1213" fmla="*/ 623931 h 6858000"/>
              <a:gd name="connsiteX1214" fmla="*/ 10779304 w 12192002"/>
              <a:gd name="connsiteY1214" fmla="*/ 584486 h 6858000"/>
              <a:gd name="connsiteX1215" fmla="*/ 10658378 w 12192002"/>
              <a:gd name="connsiteY1215" fmla="*/ 772788 h 6858000"/>
              <a:gd name="connsiteX1216" fmla="*/ 10475581 w 12192002"/>
              <a:gd name="connsiteY1216" fmla="*/ 1070739 h 6858000"/>
              <a:gd name="connsiteX1217" fmla="*/ 10735178 w 12192002"/>
              <a:gd name="connsiteY1217" fmla="*/ 693281 h 6858000"/>
              <a:gd name="connsiteX1218" fmla="*/ 10132488 w 12192002"/>
              <a:gd name="connsiteY1218" fmla="*/ 518596 h 6858000"/>
              <a:gd name="connsiteX1219" fmla="*/ 9879465 w 12192002"/>
              <a:gd name="connsiteY1219" fmla="*/ 567273 h 6858000"/>
              <a:gd name="connsiteX1220" fmla="*/ 9364243 w 12192002"/>
              <a:gd name="connsiteY1220" fmla="*/ 809468 h 6858000"/>
              <a:gd name="connsiteX1221" fmla="*/ 9366655 w 12192002"/>
              <a:gd name="connsiteY1221" fmla="*/ 809848 h 6858000"/>
              <a:gd name="connsiteX1222" fmla="*/ 9914233 w 12192002"/>
              <a:gd name="connsiteY1222" fmla="*/ 596159 h 6858000"/>
              <a:gd name="connsiteX1223" fmla="*/ 10264524 w 12192002"/>
              <a:gd name="connsiteY1223" fmla="*/ 501747 h 6858000"/>
              <a:gd name="connsiteX1224" fmla="*/ 9922837 w 12192002"/>
              <a:gd name="connsiteY1224" fmla="*/ 622979 h 6858000"/>
              <a:gd name="connsiteX1225" fmla="*/ 9416908 w 12192002"/>
              <a:gd name="connsiteY1225" fmla="*/ 818889 h 6858000"/>
              <a:gd name="connsiteX1226" fmla="*/ 9418234 w 12192002"/>
              <a:gd name="connsiteY1226" fmla="*/ 818810 h 6858000"/>
              <a:gd name="connsiteX1227" fmla="*/ 10264524 w 12192002"/>
              <a:gd name="connsiteY1227" fmla="*/ 501747 h 6858000"/>
              <a:gd name="connsiteX1228" fmla="*/ 10802699 w 12192002"/>
              <a:gd name="connsiteY1228" fmla="*/ 488163 h 6858000"/>
              <a:gd name="connsiteX1229" fmla="*/ 10618739 w 12192002"/>
              <a:gd name="connsiteY1229" fmla="*/ 734118 h 6858000"/>
              <a:gd name="connsiteX1230" fmla="*/ 10604580 w 12192002"/>
              <a:gd name="connsiteY1230" fmla="*/ 753877 h 6858000"/>
              <a:gd name="connsiteX1231" fmla="*/ 10529643 w 12192002"/>
              <a:gd name="connsiteY1231" fmla="*/ 867004 h 6858000"/>
              <a:gd name="connsiteX1232" fmla="*/ 10462194 w 12192002"/>
              <a:gd name="connsiteY1232" fmla="*/ 1035452 h 6858000"/>
              <a:gd name="connsiteX1233" fmla="*/ 10635117 w 12192002"/>
              <a:gd name="connsiteY1233" fmla="*/ 757788 h 6858000"/>
              <a:gd name="connsiteX1234" fmla="*/ 10802699 w 12192002"/>
              <a:gd name="connsiteY1234" fmla="*/ 488163 h 6858000"/>
              <a:gd name="connsiteX1235" fmla="*/ 10359107 w 12192002"/>
              <a:gd name="connsiteY1235" fmla="*/ 485136 h 6858000"/>
              <a:gd name="connsiteX1236" fmla="*/ 9515108 w 12192002"/>
              <a:gd name="connsiteY1236" fmla="*/ 825701 h 6858000"/>
              <a:gd name="connsiteX1237" fmla="*/ 10359107 w 12192002"/>
              <a:gd name="connsiteY1237" fmla="*/ 485136 h 6858000"/>
              <a:gd name="connsiteX1238" fmla="*/ 11886089 w 12192002"/>
              <a:gd name="connsiteY1238" fmla="*/ 483936 h 6858000"/>
              <a:gd name="connsiteX1239" fmla="*/ 11622890 w 12192002"/>
              <a:gd name="connsiteY1239" fmla="*/ 661575 h 6858000"/>
              <a:gd name="connsiteX1240" fmla="*/ 11038640 w 12192002"/>
              <a:gd name="connsiteY1240" fmla="*/ 996875 h 6858000"/>
              <a:gd name="connsiteX1241" fmla="*/ 10561310 w 12192002"/>
              <a:gd name="connsiteY1241" fmla="*/ 1145020 h 6858000"/>
              <a:gd name="connsiteX1242" fmla="*/ 10675127 w 12192002"/>
              <a:gd name="connsiteY1242" fmla="*/ 1163586 h 6858000"/>
              <a:gd name="connsiteX1243" fmla="*/ 11120351 w 12192002"/>
              <a:gd name="connsiteY1243" fmla="*/ 990907 h 6858000"/>
              <a:gd name="connsiteX1244" fmla="*/ 11648506 w 12192002"/>
              <a:gd name="connsiteY1244" fmla="*/ 680145 h 6858000"/>
              <a:gd name="connsiteX1245" fmla="*/ 11886089 w 12192002"/>
              <a:gd name="connsiteY1245" fmla="*/ 483936 h 6858000"/>
              <a:gd name="connsiteX1246" fmla="*/ 3607114 w 12192002"/>
              <a:gd name="connsiteY1246" fmla="*/ 467441 h 6858000"/>
              <a:gd name="connsiteX1247" fmla="*/ 3296242 w 12192002"/>
              <a:gd name="connsiteY1247" fmla="*/ 807991 h 6858000"/>
              <a:gd name="connsiteX1248" fmla="*/ 3174674 w 12192002"/>
              <a:gd name="connsiteY1248" fmla="*/ 919759 h 6858000"/>
              <a:gd name="connsiteX1249" fmla="*/ 3042978 w 12192002"/>
              <a:gd name="connsiteY1249" fmla="*/ 1054894 h 6858000"/>
              <a:gd name="connsiteX1250" fmla="*/ 2968914 w 12192002"/>
              <a:gd name="connsiteY1250" fmla="*/ 1133756 h 6858000"/>
              <a:gd name="connsiteX1251" fmla="*/ 3103823 w 12192002"/>
              <a:gd name="connsiteY1251" fmla="*/ 1026814 h 6858000"/>
              <a:gd name="connsiteX1252" fmla="*/ 3607114 w 12192002"/>
              <a:gd name="connsiteY1252" fmla="*/ 467441 h 6858000"/>
              <a:gd name="connsiteX1253" fmla="*/ 10784544 w 12192002"/>
              <a:gd name="connsiteY1253" fmla="*/ 465669 h 6858000"/>
              <a:gd name="connsiteX1254" fmla="*/ 10426419 w 12192002"/>
              <a:gd name="connsiteY1254" fmla="*/ 1062158 h 6858000"/>
              <a:gd name="connsiteX1255" fmla="*/ 10471732 w 12192002"/>
              <a:gd name="connsiteY1255" fmla="*/ 921679 h 6858000"/>
              <a:gd name="connsiteX1256" fmla="*/ 10504824 w 12192002"/>
              <a:gd name="connsiteY1256" fmla="*/ 852631 h 6858000"/>
              <a:gd name="connsiteX1257" fmla="*/ 10582237 w 12192002"/>
              <a:gd name="connsiteY1257" fmla="*/ 736692 h 6858000"/>
              <a:gd name="connsiteX1258" fmla="*/ 10596401 w 12192002"/>
              <a:gd name="connsiteY1258" fmla="*/ 716935 h 6858000"/>
              <a:gd name="connsiteX1259" fmla="*/ 10784544 w 12192002"/>
              <a:gd name="connsiteY1259" fmla="*/ 465669 h 6858000"/>
              <a:gd name="connsiteX1260" fmla="*/ 11916494 w 12192002"/>
              <a:gd name="connsiteY1260" fmla="*/ 422768 h 6858000"/>
              <a:gd name="connsiteX1261" fmla="*/ 11703185 w 12192002"/>
              <a:gd name="connsiteY1261" fmla="*/ 528178 h 6858000"/>
              <a:gd name="connsiteX1262" fmla="*/ 11680755 w 12192002"/>
              <a:gd name="connsiteY1262" fmla="*/ 543149 h 6858000"/>
              <a:gd name="connsiteX1263" fmla="*/ 11116818 w 12192002"/>
              <a:gd name="connsiteY1263" fmla="*/ 842623 h 6858000"/>
              <a:gd name="connsiteX1264" fmla="*/ 10700164 w 12192002"/>
              <a:gd name="connsiteY1264" fmla="*/ 1051220 h 6858000"/>
              <a:gd name="connsiteX1265" fmla="*/ 10685570 w 12192002"/>
              <a:gd name="connsiteY1265" fmla="*/ 1059849 h 6858000"/>
              <a:gd name="connsiteX1266" fmla="*/ 10584288 w 12192002"/>
              <a:gd name="connsiteY1266" fmla="*/ 1113543 h 6858000"/>
              <a:gd name="connsiteX1267" fmla="*/ 11026698 w 12192002"/>
              <a:gd name="connsiteY1267" fmla="*/ 971858 h 6858000"/>
              <a:gd name="connsiteX1268" fmla="*/ 11607604 w 12192002"/>
              <a:gd name="connsiteY1268" fmla="*/ 638368 h 6858000"/>
              <a:gd name="connsiteX1269" fmla="*/ 11919452 w 12192002"/>
              <a:gd name="connsiteY1269" fmla="*/ 423380 h 6858000"/>
              <a:gd name="connsiteX1270" fmla="*/ 11916494 w 12192002"/>
              <a:gd name="connsiteY1270" fmla="*/ 422768 h 6858000"/>
              <a:gd name="connsiteX1271" fmla="*/ 8148168 w 12192002"/>
              <a:gd name="connsiteY1271" fmla="*/ 416949 h 6858000"/>
              <a:gd name="connsiteX1272" fmla="*/ 7862052 w 12192002"/>
              <a:gd name="connsiteY1272" fmla="*/ 694330 h 6858000"/>
              <a:gd name="connsiteX1273" fmla="*/ 7808002 w 12192002"/>
              <a:gd name="connsiteY1273" fmla="*/ 759654 h 6858000"/>
              <a:gd name="connsiteX1274" fmla="*/ 8295299 w 12192002"/>
              <a:gd name="connsiteY1274" fmla="*/ 416143 h 6858000"/>
              <a:gd name="connsiteX1275" fmla="*/ 8309124 w 12192002"/>
              <a:gd name="connsiteY1275" fmla="*/ 534021 h 6858000"/>
              <a:gd name="connsiteX1276" fmla="*/ 8293154 w 12192002"/>
              <a:gd name="connsiteY1276" fmla="*/ 672115 h 6858000"/>
              <a:gd name="connsiteX1277" fmla="*/ 8279099 w 12192002"/>
              <a:gd name="connsiteY1277" fmla="*/ 769176 h 6858000"/>
              <a:gd name="connsiteX1278" fmla="*/ 8309186 w 12192002"/>
              <a:gd name="connsiteY1278" fmla="*/ 1060039 h 6858000"/>
              <a:gd name="connsiteX1279" fmla="*/ 8410512 w 12192002"/>
              <a:gd name="connsiteY1279" fmla="*/ 1511108 h 6858000"/>
              <a:gd name="connsiteX1280" fmla="*/ 8351657 w 12192002"/>
              <a:gd name="connsiteY1280" fmla="*/ 521768 h 6858000"/>
              <a:gd name="connsiteX1281" fmla="*/ 8295299 w 12192002"/>
              <a:gd name="connsiteY1281" fmla="*/ 416143 h 6858000"/>
              <a:gd name="connsiteX1282" fmla="*/ 8266483 w 12192002"/>
              <a:gd name="connsiteY1282" fmla="*/ 414244 h 6858000"/>
              <a:gd name="connsiteX1283" fmla="*/ 8343425 w 12192002"/>
              <a:gd name="connsiteY1283" fmla="*/ 1357811 h 6858000"/>
              <a:gd name="connsiteX1284" fmla="*/ 8282114 w 12192002"/>
              <a:gd name="connsiteY1284" fmla="*/ 1064671 h 6858000"/>
              <a:gd name="connsiteX1285" fmla="*/ 8251298 w 12192002"/>
              <a:gd name="connsiteY1285" fmla="*/ 766414 h 6858000"/>
              <a:gd name="connsiteX1286" fmla="*/ 8265729 w 12192002"/>
              <a:gd name="connsiteY1286" fmla="*/ 666939 h 6858000"/>
              <a:gd name="connsiteX1287" fmla="*/ 8281494 w 12192002"/>
              <a:gd name="connsiteY1287" fmla="*/ 533909 h 6858000"/>
              <a:gd name="connsiteX1288" fmla="*/ 8266483 w 12192002"/>
              <a:gd name="connsiteY1288" fmla="*/ 414244 h 6858000"/>
              <a:gd name="connsiteX1289" fmla="*/ 8140802 w 12192002"/>
              <a:gd name="connsiteY1289" fmla="*/ 388720 h 6858000"/>
              <a:gd name="connsiteX1290" fmla="*/ 7860379 w 12192002"/>
              <a:gd name="connsiteY1290" fmla="*/ 596411 h 6858000"/>
              <a:gd name="connsiteX1291" fmla="*/ 7737688 w 12192002"/>
              <a:gd name="connsiteY1291" fmla="*/ 790400 h 6858000"/>
              <a:gd name="connsiteX1292" fmla="*/ 7726885 w 12192002"/>
              <a:gd name="connsiteY1292" fmla="*/ 812869 h 6858000"/>
              <a:gd name="connsiteX1293" fmla="*/ 7840490 w 12192002"/>
              <a:gd name="connsiteY1293" fmla="*/ 676832 h 6858000"/>
              <a:gd name="connsiteX1294" fmla="*/ 8140802 w 12192002"/>
              <a:gd name="connsiteY1294" fmla="*/ 388720 h 6858000"/>
              <a:gd name="connsiteX1295" fmla="*/ 3744487 w 12192002"/>
              <a:gd name="connsiteY1295" fmla="*/ 383136 h 6858000"/>
              <a:gd name="connsiteX1296" fmla="*/ 3970213 w 12192002"/>
              <a:gd name="connsiteY1296" fmla="*/ 995559 h 6858000"/>
              <a:gd name="connsiteX1297" fmla="*/ 3744487 w 12192002"/>
              <a:gd name="connsiteY1297" fmla="*/ 383136 h 6858000"/>
              <a:gd name="connsiteX1298" fmla="*/ 3624562 w 12192002"/>
              <a:gd name="connsiteY1298" fmla="*/ 367041 h 6858000"/>
              <a:gd name="connsiteX1299" fmla="*/ 3489712 w 12192002"/>
              <a:gd name="connsiteY1299" fmla="*/ 485386 h 6858000"/>
              <a:gd name="connsiteX1300" fmla="*/ 3182994 w 12192002"/>
              <a:gd name="connsiteY1300" fmla="*/ 828265 h 6858000"/>
              <a:gd name="connsiteX1301" fmla="*/ 2892114 w 12192002"/>
              <a:gd name="connsiteY1301" fmla="*/ 1172635 h 6858000"/>
              <a:gd name="connsiteX1302" fmla="*/ 3021459 w 12192002"/>
              <a:gd name="connsiteY1302" fmla="*/ 1035385 h 6858000"/>
              <a:gd name="connsiteX1303" fmla="*/ 3153873 w 12192002"/>
              <a:gd name="connsiteY1303" fmla="*/ 898971 h 6858000"/>
              <a:gd name="connsiteX1304" fmla="*/ 3276511 w 12192002"/>
              <a:gd name="connsiteY1304" fmla="*/ 786423 h 6858000"/>
              <a:gd name="connsiteX1305" fmla="*/ 3584154 w 12192002"/>
              <a:gd name="connsiteY1305" fmla="*/ 448218 h 6858000"/>
              <a:gd name="connsiteX1306" fmla="*/ 3624562 w 12192002"/>
              <a:gd name="connsiteY1306" fmla="*/ 367041 h 6858000"/>
              <a:gd name="connsiteX1307" fmla="*/ 3766672 w 12192002"/>
              <a:gd name="connsiteY1307" fmla="*/ 359429 h 6858000"/>
              <a:gd name="connsiteX1308" fmla="*/ 3996338 w 12192002"/>
              <a:gd name="connsiteY1308" fmla="*/ 968237 h 6858000"/>
              <a:gd name="connsiteX1309" fmla="*/ 3766672 w 12192002"/>
              <a:gd name="connsiteY1309" fmla="*/ 359429 h 6858000"/>
              <a:gd name="connsiteX1310" fmla="*/ 5805386 w 12192002"/>
              <a:gd name="connsiteY1310" fmla="*/ 239240 h 6858000"/>
              <a:gd name="connsiteX1311" fmla="*/ 5736947 w 12192002"/>
              <a:gd name="connsiteY1311" fmla="*/ 261367 h 6858000"/>
              <a:gd name="connsiteX1312" fmla="*/ 5427012 w 12192002"/>
              <a:gd name="connsiteY1312" fmla="*/ 311272 h 6858000"/>
              <a:gd name="connsiteX1313" fmla="*/ 5147818 w 12192002"/>
              <a:gd name="connsiteY1313" fmla="*/ 322112 h 6858000"/>
              <a:gd name="connsiteX1314" fmla="*/ 5060854 w 12192002"/>
              <a:gd name="connsiteY1314" fmla="*/ 311882 h 6858000"/>
              <a:gd name="connsiteX1315" fmla="*/ 4945989 w 12192002"/>
              <a:gd name="connsiteY1315" fmla="*/ 300516 h 6858000"/>
              <a:gd name="connsiteX1316" fmla="*/ 5410479 w 12192002"/>
              <a:gd name="connsiteY1316" fmla="*/ 348434 h 6858000"/>
              <a:gd name="connsiteX1317" fmla="*/ 5805386 w 12192002"/>
              <a:gd name="connsiteY1317" fmla="*/ 239240 h 6858000"/>
              <a:gd name="connsiteX1318" fmla="*/ 5905192 w 12192002"/>
              <a:gd name="connsiteY1318" fmla="*/ 163079 h 6858000"/>
              <a:gd name="connsiteX1319" fmla="*/ 5865655 w 12192002"/>
              <a:gd name="connsiteY1319" fmla="*/ 171901 h 6858000"/>
              <a:gd name="connsiteX1320" fmla="*/ 5259740 w 12192002"/>
              <a:gd name="connsiteY1320" fmla="*/ 257013 h 6858000"/>
              <a:gd name="connsiteX1321" fmla="*/ 5208466 w 12192002"/>
              <a:gd name="connsiteY1321" fmla="*/ 257550 h 6858000"/>
              <a:gd name="connsiteX1322" fmla="*/ 4980204 w 12192002"/>
              <a:gd name="connsiteY1322" fmla="*/ 271903 h 6858000"/>
              <a:gd name="connsiteX1323" fmla="*/ 5068068 w 12192002"/>
              <a:gd name="connsiteY1323" fmla="*/ 282244 h 6858000"/>
              <a:gd name="connsiteX1324" fmla="*/ 5153231 w 12192002"/>
              <a:gd name="connsiteY1324" fmla="*/ 292240 h 6858000"/>
              <a:gd name="connsiteX1325" fmla="*/ 5426491 w 12192002"/>
              <a:gd name="connsiteY1325" fmla="*/ 281128 h 6858000"/>
              <a:gd name="connsiteX1326" fmla="*/ 5731211 w 12192002"/>
              <a:gd name="connsiteY1326" fmla="*/ 231951 h 6858000"/>
              <a:gd name="connsiteX1327" fmla="*/ 5905192 w 12192002"/>
              <a:gd name="connsiteY1327" fmla="*/ 163079 h 6858000"/>
              <a:gd name="connsiteX1328" fmla="*/ 5944437 w 12192002"/>
              <a:gd name="connsiteY1328" fmla="*/ 113829 h 6858000"/>
              <a:gd name="connsiteX1329" fmla="*/ 5825032 w 12192002"/>
              <a:gd name="connsiteY1329" fmla="*/ 146405 h 6858000"/>
              <a:gd name="connsiteX1330" fmla="*/ 4955599 w 12192002"/>
              <a:gd name="connsiteY1330" fmla="*/ 247008 h 6858000"/>
              <a:gd name="connsiteX1331" fmla="*/ 5210103 w 12192002"/>
              <a:gd name="connsiteY1331" fmla="*/ 228123 h 6858000"/>
              <a:gd name="connsiteX1332" fmla="*/ 5261015 w 12192002"/>
              <a:gd name="connsiteY1332" fmla="*/ 227087 h 6858000"/>
              <a:gd name="connsiteX1333" fmla="*/ 5861181 w 12192002"/>
              <a:gd name="connsiteY1333" fmla="*/ 143093 h 6858000"/>
              <a:gd name="connsiteX1334" fmla="*/ 5961252 w 12192002"/>
              <a:gd name="connsiteY1334" fmla="*/ 114820 h 6858000"/>
              <a:gd name="connsiteX1335" fmla="*/ 5944437 w 12192002"/>
              <a:gd name="connsiteY1335" fmla="*/ 113829 h 6858000"/>
              <a:gd name="connsiteX1336" fmla="*/ 9095810 w 12192002"/>
              <a:gd name="connsiteY1336" fmla="*/ 0 h 6858000"/>
              <a:gd name="connsiteX1337" fmla="*/ 9215999 w 12192002"/>
              <a:gd name="connsiteY1337" fmla="*/ 0 h 6858000"/>
              <a:gd name="connsiteX1338" fmla="*/ 9250991 w 12192002"/>
              <a:gd name="connsiteY1338" fmla="*/ 17650 h 6858000"/>
              <a:gd name="connsiteX1339" fmla="*/ 9551793 w 12192002"/>
              <a:gd name="connsiteY1339" fmla="*/ 69947 h 6858000"/>
              <a:gd name="connsiteX1340" fmla="*/ 10211701 w 12192002"/>
              <a:gd name="connsiteY1340" fmla="*/ 15192 h 6858000"/>
              <a:gd name="connsiteX1341" fmla="*/ 9665014 w 12192002"/>
              <a:gd name="connsiteY1341" fmla="*/ 41266 h 6858000"/>
              <a:gd name="connsiteX1342" fmla="*/ 9382567 w 12192002"/>
              <a:gd name="connsiteY1342" fmla="*/ 18583 h 6858000"/>
              <a:gd name="connsiteX1343" fmla="*/ 9283159 w 12192002"/>
              <a:gd name="connsiteY1343" fmla="*/ 0 h 6858000"/>
              <a:gd name="connsiteX1344" fmla="*/ 9469266 w 12192002"/>
              <a:gd name="connsiteY1344" fmla="*/ 0 h 6858000"/>
              <a:gd name="connsiteX1345" fmla="*/ 9504117 w 12192002"/>
              <a:gd name="connsiteY1345" fmla="*/ 4274 h 6858000"/>
              <a:gd name="connsiteX1346" fmla="*/ 9667223 w 12192002"/>
              <a:gd name="connsiteY1346" fmla="*/ 13232 h 6858000"/>
              <a:gd name="connsiteX1347" fmla="*/ 9887703 w 12192002"/>
              <a:gd name="connsiteY1347" fmla="*/ 12601 h 6858000"/>
              <a:gd name="connsiteX1348" fmla="*/ 10088930 w 12192002"/>
              <a:gd name="connsiteY1348" fmla="*/ 0 h 6858000"/>
              <a:gd name="connsiteX1349" fmla="*/ 10544171 w 12192002"/>
              <a:gd name="connsiteY1349" fmla="*/ 0 h 6858000"/>
              <a:gd name="connsiteX1350" fmla="*/ 10392396 w 12192002"/>
              <a:gd name="connsiteY1350" fmla="*/ 36772 h 6858000"/>
              <a:gd name="connsiteX1351" fmla="*/ 9413803 w 12192002"/>
              <a:gd name="connsiteY1351" fmla="*/ 131277 h 6858000"/>
              <a:gd name="connsiteX1352" fmla="*/ 9174626 w 12192002"/>
              <a:gd name="connsiteY1352" fmla="*/ 44983 h 6858000"/>
              <a:gd name="connsiteX1353" fmla="*/ 8474998 w 12192002"/>
              <a:gd name="connsiteY1353" fmla="*/ 0 h 6858000"/>
              <a:gd name="connsiteX1354" fmla="*/ 8573502 w 12192002"/>
              <a:gd name="connsiteY1354" fmla="*/ 0 h 6858000"/>
              <a:gd name="connsiteX1355" fmla="*/ 8659539 w 12192002"/>
              <a:gd name="connsiteY1355" fmla="*/ 117664 h 6858000"/>
              <a:gd name="connsiteX1356" fmla="*/ 9248507 w 12192002"/>
              <a:gd name="connsiteY1356" fmla="*/ 743734 h 6858000"/>
              <a:gd name="connsiteX1357" fmla="*/ 9309457 w 12192002"/>
              <a:gd name="connsiteY1357" fmla="*/ 795932 h 6858000"/>
              <a:gd name="connsiteX1358" fmla="*/ 9785496 w 12192002"/>
              <a:gd name="connsiteY1358" fmla="*/ 530713 h 6858000"/>
              <a:gd name="connsiteX1359" fmla="*/ 10482828 w 12192002"/>
              <a:gd name="connsiteY1359" fmla="*/ 399738 h 6858000"/>
              <a:gd name="connsiteX1360" fmla="*/ 10468382 w 12192002"/>
              <a:gd name="connsiteY1360" fmla="*/ 461219 h 6858000"/>
              <a:gd name="connsiteX1361" fmla="*/ 9430790 w 12192002"/>
              <a:gd name="connsiteY1361" fmla="*/ 895589 h 6858000"/>
              <a:gd name="connsiteX1362" fmla="*/ 10019780 w 12192002"/>
              <a:gd name="connsiteY1362" fmla="*/ 1298815 h 6858000"/>
              <a:gd name="connsiteX1363" fmla="*/ 10372218 w 12192002"/>
              <a:gd name="connsiteY1363" fmla="*/ 1146081 h 6858000"/>
              <a:gd name="connsiteX1364" fmla="*/ 10896429 w 12192002"/>
              <a:gd name="connsiteY1364" fmla="*/ 310883 h 6858000"/>
              <a:gd name="connsiteX1365" fmla="*/ 10919735 w 12192002"/>
              <a:gd name="connsiteY1365" fmla="*/ 318176 h 6858000"/>
              <a:gd name="connsiteX1366" fmla="*/ 10637064 w 12192002"/>
              <a:gd name="connsiteY1366" fmla="*/ 935661 h 6858000"/>
              <a:gd name="connsiteX1367" fmla="*/ 10516995 w 12192002"/>
              <a:gd name="connsiteY1367" fmla="*/ 1070245 h 6858000"/>
              <a:gd name="connsiteX1368" fmla="*/ 10868835 w 12192002"/>
              <a:gd name="connsiteY1368" fmla="*/ 815534 h 6858000"/>
              <a:gd name="connsiteX1369" fmla="*/ 11704547 w 12192002"/>
              <a:gd name="connsiteY1369" fmla="*/ 465665 h 6858000"/>
              <a:gd name="connsiteX1370" fmla="*/ 12033562 w 12192002"/>
              <a:gd name="connsiteY1370" fmla="*/ 350012 h 6858000"/>
              <a:gd name="connsiteX1371" fmla="*/ 12025537 w 12192002"/>
              <a:gd name="connsiteY1371" fmla="*/ 382666 h 6858000"/>
              <a:gd name="connsiteX1372" fmla="*/ 11088649 w 12192002"/>
              <a:gd name="connsiteY1372" fmla="*/ 1056676 h 6858000"/>
              <a:gd name="connsiteX1373" fmla="*/ 10561600 w 12192002"/>
              <a:gd name="connsiteY1373" fmla="*/ 1229477 h 6858000"/>
              <a:gd name="connsiteX1374" fmla="*/ 10280797 w 12192002"/>
              <a:gd name="connsiteY1374" fmla="*/ 1263181 h 6858000"/>
              <a:gd name="connsiteX1375" fmla="*/ 10083376 w 12192002"/>
              <a:gd name="connsiteY1375" fmla="*/ 1334114 h 6858000"/>
              <a:gd name="connsiteX1376" fmla="*/ 10832582 w 12192002"/>
              <a:gd name="connsiteY1376" fmla="*/ 1687356 h 6858000"/>
              <a:gd name="connsiteX1377" fmla="*/ 10839263 w 12192002"/>
              <a:gd name="connsiteY1377" fmla="*/ 1683743 h 6858000"/>
              <a:gd name="connsiteX1378" fmla="*/ 11350910 w 12192002"/>
              <a:gd name="connsiteY1378" fmla="*/ 1443899 h 6858000"/>
              <a:gd name="connsiteX1379" fmla="*/ 11360346 w 12192002"/>
              <a:gd name="connsiteY1379" fmla="*/ 1429225 h 6858000"/>
              <a:gd name="connsiteX1380" fmla="*/ 12167580 w 12192002"/>
              <a:gd name="connsiteY1380" fmla="*/ 789523 h 6858000"/>
              <a:gd name="connsiteX1381" fmla="*/ 12192000 w 12192002"/>
              <a:gd name="connsiteY1381" fmla="*/ 769876 h 6858000"/>
              <a:gd name="connsiteX1382" fmla="*/ 12192000 w 12192002"/>
              <a:gd name="connsiteY1382" fmla="*/ 802845 h 6858000"/>
              <a:gd name="connsiteX1383" fmla="*/ 12173558 w 12192002"/>
              <a:gd name="connsiteY1383" fmla="*/ 821317 h 6858000"/>
              <a:gd name="connsiteX1384" fmla="*/ 12117398 w 12192002"/>
              <a:gd name="connsiteY1384" fmla="*/ 877374 h 6858000"/>
              <a:gd name="connsiteX1385" fmla="*/ 11472926 w 12192002"/>
              <a:gd name="connsiteY1385" fmla="*/ 1344259 h 6858000"/>
              <a:gd name="connsiteX1386" fmla="*/ 11666978 w 12192002"/>
              <a:gd name="connsiteY1386" fmla="*/ 1215889 h 6858000"/>
              <a:gd name="connsiteX1387" fmla="*/ 11707200 w 12192002"/>
              <a:gd name="connsiteY1387" fmla="*/ 1192361 h 6858000"/>
              <a:gd name="connsiteX1388" fmla="*/ 12144637 w 12192002"/>
              <a:gd name="connsiteY1388" fmla="*/ 858646 h 6858000"/>
              <a:gd name="connsiteX1389" fmla="*/ 12192000 w 12192002"/>
              <a:gd name="connsiteY1389" fmla="*/ 810414 h 6858000"/>
              <a:gd name="connsiteX1390" fmla="*/ 12192000 w 12192002"/>
              <a:gd name="connsiteY1390" fmla="*/ 916439 h 6858000"/>
              <a:gd name="connsiteX1391" fmla="*/ 12150630 w 12192002"/>
              <a:gd name="connsiteY1391" fmla="*/ 982925 h 6858000"/>
              <a:gd name="connsiteX1392" fmla="*/ 11389484 w 12192002"/>
              <a:gd name="connsiteY1392" fmla="*/ 1469889 h 6858000"/>
              <a:gd name="connsiteX1393" fmla="*/ 10923736 w 12192002"/>
              <a:gd name="connsiteY1393" fmla="*/ 1721439 h 6858000"/>
              <a:gd name="connsiteX1394" fmla="*/ 11091913 w 12192002"/>
              <a:gd name="connsiteY1394" fmla="*/ 1780406 h 6858000"/>
              <a:gd name="connsiteX1395" fmla="*/ 11771238 w 12192002"/>
              <a:gd name="connsiteY1395" fmla="*/ 1944400 h 6858000"/>
              <a:gd name="connsiteX1396" fmla="*/ 11783166 w 12192002"/>
              <a:gd name="connsiteY1396" fmla="*/ 1931422 h 6858000"/>
              <a:gd name="connsiteX1397" fmla="*/ 12131988 w 12192002"/>
              <a:gd name="connsiteY1397" fmla="*/ 1574357 h 6858000"/>
              <a:gd name="connsiteX1398" fmla="*/ 12192000 w 12192002"/>
              <a:gd name="connsiteY1398" fmla="*/ 1537429 h 6858000"/>
              <a:gd name="connsiteX1399" fmla="*/ 12192000 w 12192002"/>
              <a:gd name="connsiteY1399" fmla="*/ 1589108 h 6858000"/>
              <a:gd name="connsiteX1400" fmla="*/ 12112105 w 12192002"/>
              <a:gd name="connsiteY1400" fmla="*/ 1640352 h 6858000"/>
              <a:gd name="connsiteX1401" fmla="*/ 11849203 w 12192002"/>
              <a:gd name="connsiteY1401" fmla="*/ 1900149 h 6858000"/>
              <a:gd name="connsiteX1402" fmla="*/ 11946326 w 12192002"/>
              <a:gd name="connsiteY1402" fmla="*/ 1822808 h 6858000"/>
              <a:gd name="connsiteX1403" fmla="*/ 12055863 w 12192002"/>
              <a:gd name="connsiteY1403" fmla="*/ 1735914 h 6858000"/>
              <a:gd name="connsiteX1404" fmla="*/ 12150816 w 12192002"/>
              <a:gd name="connsiteY1404" fmla="*/ 1678902 h 6858000"/>
              <a:gd name="connsiteX1405" fmla="*/ 12192000 w 12192002"/>
              <a:gd name="connsiteY1405" fmla="*/ 1655121 h 6858000"/>
              <a:gd name="connsiteX1406" fmla="*/ 12192000 w 12192002"/>
              <a:gd name="connsiteY1406" fmla="*/ 1686869 h 6858000"/>
              <a:gd name="connsiteX1407" fmla="*/ 12163772 w 12192002"/>
              <a:gd name="connsiteY1407" fmla="*/ 1703058 h 6858000"/>
              <a:gd name="connsiteX1408" fmla="*/ 12070597 w 12192002"/>
              <a:gd name="connsiteY1408" fmla="*/ 1758893 h 6858000"/>
              <a:gd name="connsiteX1409" fmla="*/ 11963621 w 12192002"/>
              <a:gd name="connsiteY1409" fmla="*/ 1844299 h 6858000"/>
              <a:gd name="connsiteX1410" fmla="*/ 11886604 w 12192002"/>
              <a:gd name="connsiteY1410" fmla="*/ 1907617 h 6858000"/>
              <a:gd name="connsiteX1411" fmla="*/ 12153575 w 12192002"/>
              <a:gd name="connsiteY1411" fmla="*/ 1786372 h 6858000"/>
              <a:gd name="connsiteX1412" fmla="*/ 12192000 w 12192002"/>
              <a:gd name="connsiteY1412" fmla="*/ 1759693 h 6858000"/>
              <a:gd name="connsiteX1413" fmla="*/ 12192000 w 12192002"/>
              <a:gd name="connsiteY1413" fmla="*/ 1809459 h 6858000"/>
              <a:gd name="connsiteX1414" fmla="*/ 12121362 w 12192002"/>
              <a:gd name="connsiteY1414" fmla="*/ 1857561 h 6858000"/>
              <a:gd name="connsiteX1415" fmla="*/ 11895949 w 12192002"/>
              <a:gd name="connsiteY1415" fmla="*/ 1963079 h 6858000"/>
              <a:gd name="connsiteX1416" fmla="*/ 12192000 w 12192002"/>
              <a:gd name="connsiteY1416" fmla="*/ 1990579 h 6858000"/>
              <a:gd name="connsiteX1417" fmla="*/ 12192000 w 12192002"/>
              <a:gd name="connsiteY1417" fmla="*/ 2065582 h 6858000"/>
              <a:gd name="connsiteX1418" fmla="*/ 12153918 w 12192002"/>
              <a:gd name="connsiteY1418" fmla="*/ 2063926 h 6858000"/>
              <a:gd name="connsiteX1419" fmla="*/ 12192000 w 12192002"/>
              <a:gd name="connsiteY1419" fmla="*/ 2085104 h 6858000"/>
              <a:gd name="connsiteX1420" fmla="*/ 12192000 w 12192002"/>
              <a:gd name="connsiteY1420" fmla="*/ 2178471 h 6858000"/>
              <a:gd name="connsiteX1421" fmla="*/ 12085355 w 12192002"/>
              <a:gd name="connsiteY1421" fmla="*/ 2122457 h 6858000"/>
              <a:gd name="connsiteX1422" fmla="*/ 12192000 w 12192002"/>
              <a:gd name="connsiteY1422" fmla="*/ 2196158 h 6858000"/>
              <a:gd name="connsiteX1423" fmla="*/ 12192000 w 12192002"/>
              <a:gd name="connsiteY1423" fmla="*/ 2230374 h 6858000"/>
              <a:gd name="connsiteX1424" fmla="*/ 12041237 w 12192002"/>
              <a:gd name="connsiteY1424" fmla="*/ 2126309 h 6858000"/>
              <a:gd name="connsiteX1425" fmla="*/ 12174450 w 12192002"/>
              <a:gd name="connsiteY1425" fmla="*/ 2262541 h 6858000"/>
              <a:gd name="connsiteX1426" fmla="*/ 12192000 w 12192002"/>
              <a:gd name="connsiteY1426" fmla="*/ 2275857 h 6858000"/>
              <a:gd name="connsiteX1427" fmla="*/ 12192000 w 12192002"/>
              <a:gd name="connsiteY1427" fmla="*/ 2377131 h 6858000"/>
              <a:gd name="connsiteX1428" fmla="*/ 12155801 w 12192002"/>
              <a:gd name="connsiteY1428" fmla="*/ 2349925 h 6858000"/>
              <a:gd name="connsiteX1429" fmla="*/ 11930164 w 12192002"/>
              <a:gd name="connsiteY1429" fmla="*/ 2041945 h 6858000"/>
              <a:gd name="connsiteX1430" fmla="*/ 11561767 w 12192002"/>
              <a:gd name="connsiteY1430" fmla="*/ 1984479 h 6858000"/>
              <a:gd name="connsiteX1431" fmla="*/ 11987997 w 12192002"/>
              <a:gd name="connsiteY1431" fmla="*/ 3153822 h 6858000"/>
              <a:gd name="connsiteX1432" fmla="*/ 11926558 w 12192002"/>
              <a:gd name="connsiteY1432" fmla="*/ 3203134 h 6858000"/>
              <a:gd name="connsiteX1433" fmla="*/ 11440430 w 12192002"/>
              <a:gd name="connsiteY1433" fmla="*/ 1973028 h 6858000"/>
              <a:gd name="connsiteX1434" fmla="*/ 11446754 w 12192002"/>
              <a:gd name="connsiteY1434" fmla="*/ 1959605 h 6858000"/>
              <a:gd name="connsiteX1435" fmla="*/ 11050651 w 12192002"/>
              <a:gd name="connsiteY1435" fmla="*/ 1850495 h 6858000"/>
              <a:gd name="connsiteX1436" fmla="*/ 10389960 w 12192002"/>
              <a:gd name="connsiteY1436" fmla="*/ 1586232 h 6858000"/>
              <a:gd name="connsiteX1437" fmla="*/ 10500699 w 12192002"/>
              <a:gd name="connsiteY1437" fmla="*/ 1913175 h 6858000"/>
              <a:gd name="connsiteX1438" fmla="*/ 10507814 w 12192002"/>
              <a:gd name="connsiteY1438" fmla="*/ 1920694 h 6858000"/>
              <a:gd name="connsiteX1439" fmla="*/ 10518908 w 12192002"/>
              <a:gd name="connsiteY1439" fmla="*/ 1911226 h 6858000"/>
              <a:gd name="connsiteX1440" fmla="*/ 11258935 w 12192002"/>
              <a:gd name="connsiteY1440" fmla="*/ 2442781 h 6858000"/>
              <a:gd name="connsiteX1441" fmla="*/ 11211663 w 12192002"/>
              <a:gd name="connsiteY1441" fmla="*/ 2510325 h 6858000"/>
              <a:gd name="connsiteX1442" fmla="*/ 10571295 w 12192002"/>
              <a:gd name="connsiteY1442" fmla="*/ 2105302 h 6858000"/>
              <a:gd name="connsiteX1443" fmla="*/ 10435737 w 12192002"/>
              <a:gd name="connsiteY1443" fmla="*/ 2805672 h 6858000"/>
              <a:gd name="connsiteX1444" fmla="*/ 10206831 w 12192002"/>
              <a:gd name="connsiteY1444" fmla="*/ 3151701 h 6858000"/>
              <a:gd name="connsiteX1445" fmla="*/ 10196482 w 12192002"/>
              <a:gd name="connsiteY1445" fmla="*/ 3135084 h 6858000"/>
              <a:gd name="connsiteX1446" fmla="*/ 10381882 w 12192002"/>
              <a:gd name="connsiteY1446" fmla="*/ 2155807 h 6858000"/>
              <a:gd name="connsiteX1447" fmla="*/ 10439260 w 12192002"/>
              <a:gd name="connsiteY1447" fmla="*/ 1962486 h 6858000"/>
              <a:gd name="connsiteX1448" fmla="*/ 10439409 w 12192002"/>
              <a:gd name="connsiteY1448" fmla="*/ 1960615 h 6858000"/>
              <a:gd name="connsiteX1449" fmla="*/ 10439915 w 12192002"/>
              <a:gd name="connsiteY1449" fmla="*/ 1951821 h 6858000"/>
              <a:gd name="connsiteX1450" fmla="*/ 10314241 w 12192002"/>
              <a:gd name="connsiteY1450" fmla="*/ 1556749 h 6858000"/>
              <a:gd name="connsiteX1451" fmla="*/ 10315061 w 12192002"/>
              <a:gd name="connsiteY1451" fmla="*/ 1548729 h 6858000"/>
              <a:gd name="connsiteX1452" fmla="*/ 9526158 w 12192002"/>
              <a:gd name="connsiteY1452" fmla="*/ 1071804 h 6858000"/>
              <a:gd name="connsiteX1453" fmla="*/ 9758689 w 12192002"/>
              <a:gd name="connsiteY1453" fmla="*/ 1585512 h 6858000"/>
              <a:gd name="connsiteX1454" fmla="*/ 9941392 w 12192002"/>
              <a:gd name="connsiteY1454" fmla="*/ 2432858 h 6858000"/>
              <a:gd name="connsiteX1455" fmla="*/ 9887724 w 12192002"/>
              <a:gd name="connsiteY1455" fmla="*/ 2495762 h 6858000"/>
              <a:gd name="connsiteX1456" fmla="*/ 9587446 w 12192002"/>
              <a:gd name="connsiteY1456" fmla="*/ 1872898 h 6858000"/>
              <a:gd name="connsiteX1457" fmla="*/ 9462810 w 12192002"/>
              <a:gd name="connsiteY1457" fmla="*/ 1288346 h 6858000"/>
              <a:gd name="connsiteX1458" fmla="*/ 9318575 w 12192002"/>
              <a:gd name="connsiteY1458" fmla="*/ 1540820 h 6858000"/>
              <a:gd name="connsiteX1459" fmla="*/ 9191090 w 12192002"/>
              <a:gd name="connsiteY1459" fmla="*/ 1688355 h 6858000"/>
              <a:gd name="connsiteX1460" fmla="*/ 9177757 w 12192002"/>
              <a:gd name="connsiteY1460" fmla="*/ 1683354 h 6858000"/>
              <a:gd name="connsiteX1461" fmla="*/ 9274865 w 12192002"/>
              <a:gd name="connsiteY1461" fmla="*/ 1336896 h 6858000"/>
              <a:gd name="connsiteX1462" fmla="*/ 9478649 w 12192002"/>
              <a:gd name="connsiteY1462" fmla="*/ 1173376 h 6858000"/>
              <a:gd name="connsiteX1463" fmla="*/ 9482281 w 12192002"/>
              <a:gd name="connsiteY1463" fmla="*/ 1167830 h 6858000"/>
              <a:gd name="connsiteX1464" fmla="*/ 9438637 w 12192002"/>
              <a:gd name="connsiteY1464" fmla="*/ 1015438 h 6858000"/>
              <a:gd name="connsiteX1465" fmla="*/ 9439458 w 12192002"/>
              <a:gd name="connsiteY1465" fmla="*/ 1007420 h 6858000"/>
              <a:gd name="connsiteX1466" fmla="*/ 9197105 w 12192002"/>
              <a:gd name="connsiteY1466" fmla="*/ 808882 h 6858000"/>
              <a:gd name="connsiteX1467" fmla="*/ 8973607 w 12192002"/>
              <a:gd name="connsiteY1467" fmla="*/ 597733 h 6858000"/>
              <a:gd name="connsiteX1468" fmla="*/ 8967512 w 12192002"/>
              <a:gd name="connsiteY1468" fmla="*/ 1795211 h 6858000"/>
              <a:gd name="connsiteX1469" fmla="*/ 8912526 w 12192002"/>
              <a:gd name="connsiteY1469" fmla="*/ 1841464 h 6858000"/>
              <a:gd name="connsiteX1470" fmla="*/ 8893391 w 12192002"/>
              <a:gd name="connsiteY1470" fmla="*/ 572788 h 6858000"/>
              <a:gd name="connsiteX1471" fmla="*/ 8902990 w 12192002"/>
              <a:gd name="connsiteY1471" fmla="*/ 560750 h 6858000"/>
              <a:gd name="connsiteX1472" fmla="*/ 8919102 w 12192002"/>
              <a:gd name="connsiteY1472" fmla="*/ 542471 h 6858000"/>
              <a:gd name="connsiteX1473" fmla="*/ 8661728 w 12192002"/>
              <a:gd name="connsiteY1473" fmla="*/ 250903 h 6858000"/>
              <a:gd name="connsiteX1474" fmla="*/ 8357758 w 12192002"/>
              <a:gd name="connsiteY1474" fmla="*/ 0 h 6858000"/>
              <a:gd name="connsiteX1475" fmla="*/ 8405492 w 12192002"/>
              <a:gd name="connsiteY1475" fmla="*/ 0 h 6858000"/>
              <a:gd name="connsiteX1476" fmla="*/ 8392083 w 12192002"/>
              <a:gd name="connsiteY1476" fmla="*/ 30495 h 6858000"/>
              <a:gd name="connsiteX1477" fmla="*/ 8339888 w 12192002"/>
              <a:gd name="connsiteY1477" fmla="*/ 306259 h 6858000"/>
              <a:gd name="connsiteX1478" fmla="*/ 8473847 w 12192002"/>
              <a:gd name="connsiteY1478" fmla="*/ 727373 h 6858000"/>
              <a:gd name="connsiteX1479" fmla="*/ 8454081 w 12192002"/>
              <a:gd name="connsiteY1479" fmla="*/ 1611960 h 6858000"/>
              <a:gd name="connsiteX1480" fmla="*/ 8396000 w 12192002"/>
              <a:gd name="connsiteY1480" fmla="*/ 1663986 h 6858000"/>
              <a:gd name="connsiteX1481" fmla="*/ 8238881 w 12192002"/>
              <a:gd name="connsiteY1481" fmla="*/ 368438 h 6858000"/>
              <a:gd name="connsiteX1482" fmla="*/ 7668140 w 12192002"/>
              <a:gd name="connsiteY1482" fmla="*/ 942511 h 6858000"/>
              <a:gd name="connsiteX1483" fmla="*/ 7637853 w 12192002"/>
              <a:gd name="connsiteY1483" fmla="*/ 942567 h 6858000"/>
              <a:gd name="connsiteX1484" fmla="*/ 7909649 w 12192002"/>
              <a:gd name="connsiteY1484" fmla="*/ 489150 h 6858000"/>
              <a:gd name="connsiteX1485" fmla="*/ 8256182 w 12192002"/>
              <a:gd name="connsiteY1485" fmla="*/ 301724 h 6858000"/>
              <a:gd name="connsiteX1486" fmla="*/ 8255912 w 12192002"/>
              <a:gd name="connsiteY1486" fmla="*/ 276498 h 6858000"/>
              <a:gd name="connsiteX1487" fmla="*/ 8315225 w 12192002"/>
              <a:gd name="connsiteY1487" fmla="*/ 89075 h 6858000"/>
              <a:gd name="connsiteX1488" fmla="*/ 7497388 w 12192002"/>
              <a:gd name="connsiteY1488" fmla="*/ 0 h 6858000"/>
              <a:gd name="connsiteX1489" fmla="*/ 7560921 w 12192002"/>
              <a:gd name="connsiteY1489" fmla="*/ 0 h 6858000"/>
              <a:gd name="connsiteX1490" fmla="*/ 7546742 w 12192002"/>
              <a:gd name="connsiteY1490" fmla="*/ 68966 h 6858000"/>
              <a:gd name="connsiteX1491" fmla="*/ 7488853 w 12192002"/>
              <a:gd name="connsiteY1491" fmla="*/ 535687 h 6858000"/>
              <a:gd name="connsiteX1492" fmla="*/ 7529509 w 12192002"/>
              <a:gd name="connsiteY1492" fmla="*/ 380358 h 6858000"/>
              <a:gd name="connsiteX1493" fmla="*/ 7585939 w 12192002"/>
              <a:gd name="connsiteY1493" fmla="*/ 184712 h 6858000"/>
              <a:gd name="connsiteX1494" fmla="*/ 7621792 w 12192002"/>
              <a:gd name="connsiteY1494" fmla="*/ 87864 h 6858000"/>
              <a:gd name="connsiteX1495" fmla="*/ 7654204 w 12192002"/>
              <a:gd name="connsiteY1495" fmla="*/ 0 h 6858000"/>
              <a:gd name="connsiteX1496" fmla="*/ 7683986 w 12192002"/>
              <a:gd name="connsiteY1496" fmla="*/ 0 h 6858000"/>
              <a:gd name="connsiteX1497" fmla="*/ 7647914 w 12192002"/>
              <a:gd name="connsiteY1497" fmla="*/ 97640 h 6858000"/>
              <a:gd name="connsiteX1498" fmla="*/ 7612524 w 12192002"/>
              <a:gd name="connsiteY1498" fmla="*/ 193392 h 6858000"/>
              <a:gd name="connsiteX1499" fmla="*/ 7557013 w 12192002"/>
              <a:gd name="connsiteY1499" fmla="*/ 386853 h 6858000"/>
              <a:gd name="connsiteX1500" fmla="*/ 7517286 w 12192002"/>
              <a:gd name="connsiteY1500" fmla="*/ 539999 h 6858000"/>
              <a:gd name="connsiteX1501" fmla="*/ 7704204 w 12192002"/>
              <a:gd name="connsiteY1501" fmla="*/ 152292 h 6858000"/>
              <a:gd name="connsiteX1502" fmla="*/ 7756975 w 12192002"/>
              <a:gd name="connsiteY1502" fmla="*/ 0 h 6858000"/>
              <a:gd name="connsiteX1503" fmla="*/ 7837329 w 12192002"/>
              <a:gd name="connsiteY1503" fmla="*/ 0 h 6858000"/>
              <a:gd name="connsiteX1504" fmla="*/ 7821760 w 12192002"/>
              <a:gd name="connsiteY1504" fmla="*/ 65656 h 6858000"/>
              <a:gd name="connsiteX1505" fmla="*/ 7488925 w 12192002"/>
              <a:gd name="connsiteY1505" fmla="*/ 763628 h 6858000"/>
              <a:gd name="connsiteX1506" fmla="*/ 7419999 w 12192002"/>
              <a:gd name="connsiteY1506" fmla="*/ 774360 h 6858000"/>
              <a:gd name="connsiteX1507" fmla="*/ 7487820 w 12192002"/>
              <a:gd name="connsiteY1507" fmla="*/ 37416 h 6858000"/>
              <a:gd name="connsiteX1508" fmla="*/ 3882765 w 12192002"/>
              <a:gd name="connsiteY1508" fmla="*/ 0 h 6858000"/>
              <a:gd name="connsiteX1509" fmla="*/ 3995099 w 12192002"/>
              <a:gd name="connsiteY1509" fmla="*/ 0 h 6858000"/>
              <a:gd name="connsiteX1510" fmla="*/ 4163818 w 12192002"/>
              <a:gd name="connsiteY1510" fmla="*/ 234104 h 6858000"/>
              <a:gd name="connsiteX1511" fmla="*/ 4172099 w 12192002"/>
              <a:gd name="connsiteY1511" fmla="*/ 234207 h 6858000"/>
              <a:gd name="connsiteX1512" fmla="*/ 4784282 w 12192002"/>
              <a:gd name="connsiteY1512" fmla="*/ 276561 h 6858000"/>
              <a:gd name="connsiteX1513" fmla="*/ 4801687 w 12192002"/>
              <a:gd name="connsiteY1513" fmla="*/ 267764 h 6858000"/>
              <a:gd name="connsiteX1514" fmla="*/ 6082788 w 12192002"/>
              <a:gd name="connsiteY1514" fmla="*/ 64119 h 6858000"/>
              <a:gd name="connsiteX1515" fmla="*/ 6099442 w 12192002"/>
              <a:gd name="connsiteY1515" fmla="*/ 82568 h 6858000"/>
              <a:gd name="connsiteX1516" fmla="*/ 4804137 w 12192002"/>
              <a:gd name="connsiteY1516" fmla="*/ 320931 h 6858000"/>
              <a:gd name="connsiteX1517" fmla="*/ 4227047 w 12192002"/>
              <a:gd name="connsiteY1517" fmla="*/ 313415 h 6858000"/>
              <a:gd name="connsiteX1518" fmla="*/ 4346041 w 12192002"/>
              <a:gd name="connsiteY1518" fmla="*/ 456086 h 6858000"/>
              <a:gd name="connsiteX1519" fmla="*/ 4870967 w 12192002"/>
              <a:gd name="connsiteY1519" fmla="*/ 963061 h 6858000"/>
              <a:gd name="connsiteX1520" fmla="*/ 4889647 w 12192002"/>
              <a:gd name="connsiteY1520" fmla="*/ 957147 h 6858000"/>
              <a:gd name="connsiteX1521" fmla="*/ 5422504 w 12192002"/>
              <a:gd name="connsiteY1521" fmla="*/ 805191 h 6858000"/>
              <a:gd name="connsiteX1522" fmla="*/ 6087656 w 12192002"/>
              <a:gd name="connsiteY1522" fmla="*/ 826703 h 6858000"/>
              <a:gd name="connsiteX1523" fmla="*/ 6058717 w 12192002"/>
              <a:gd name="connsiteY1523" fmla="*/ 865992 h 6858000"/>
              <a:gd name="connsiteX1524" fmla="*/ 4974153 w 12192002"/>
              <a:gd name="connsiteY1524" fmla="*/ 1045456 h 6858000"/>
              <a:gd name="connsiteX1525" fmla="*/ 5627835 w 12192002"/>
              <a:gd name="connsiteY1525" fmla="*/ 1472077 h 6858000"/>
              <a:gd name="connsiteX1526" fmla="*/ 5629816 w 12192002"/>
              <a:gd name="connsiteY1526" fmla="*/ 1471412 h 6858000"/>
              <a:gd name="connsiteX1527" fmla="*/ 5634124 w 12192002"/>
              <a:gd name="connsiteY1527" fmla="*/ 1470572 h 6858000"/>
              <a:gd name="connsiteX1528" fmla="*/ 5755832 w 12192002"/>
              <a:gd name="connsiteY1528" fmla="*/ 1383886 h 6858000"/>
              <a:gd name="connsiteX1529" fmla="*/ 6014186 w 12192002"/>
              <a:gd name="connsiteY1529" fmla="*/ 1279799 h 6858000"/>
              <a:gd name="connsiteX1530" fmla="*/ 6901619 w 12192002"/>
              <a:gd name="connsiteY1530" fmla="*/ 1047874 h 6858000"/>
              <a:gd name="connsiteX1531" fmla="*/ 6931566 w 12192002"/>
              <a:gd name="connsiteY1531" fmla="*/ 1062034 h 6858000"/>
              <a:gd name="connsiteX1532" fmla="*/ 5790982 w 12192002"/>
              <a:gd name="connsiteY1532" fmla="*/ 1561380 h 6858000"/>
              <a:gd name="connsiteX1533" fmla="*/ 6188971 w 12192002"/>
              <a:gd name="connsiteY1533" fmla="*/ 1755168 h 6858000"/>
              <a:gd name="connsiteX1534" fmla="*/ 6202446 w 12192002"/>
              <a:gd name="connsiteY1534" fmla="*/ 1752268 h 6858000"/>
              <a:gd name="connsiteX1535" fmla="*/ 7179560 w 12192002"/>
              <a:gd name="connsiteY1535" fmla="*/ 1467551 h 6858000"/>
              <a:gd name="connsiteX1536" fmla="*/ 7158730 w 12192002"/>
              <a:gd name="connsiteY1536" fmla="*/ 1507835 h 6858000"/>
              <a:gd name="connsiteX1537" fmla="*/ 6326959 w 12192002"/>
              <a:gd name="connsiteY1537" fmla="*/ 1817686 h 6858000"/>
              <a:gd name="connsiteX1538" fmla="*/ 6537433 w 12192002"/>
              <a:gd name="connsiteY1538" fmla="*/ 1907790 h 6858000"/>
              <a:gd name="connsiteX1539" fmla="*/ 6550221 w 12192002"/>
              <a:gd name="connsiteY1539" fmla="*/ 1910729 h 6858000"/>
              <a:gd name="connsiteX1540" fmla="*/ 6964438 w 12192002"/>
              <a:gd name="connsiteY1540" fmla="*/ 2209505 h 6858000"/>
              <a:gd name="connsiteX1541" fmla="*/ 7367862 w 12192002"/>
              <a:gd name="connsiteY1541" fmla="*/ 2806833 h 6858000"/>
              <a:gd name="connsiteX1542" fmla="*/ 7364329 w 12192002"/>
              <a:gd name="connsiteY1542" fmla="*/ 2826907 h 6858000"/>
              <a:gd name="connsiteX1543" fmla="*/ 7290545 w 12192002"/>
              <a:gd name="connsiteY1543" fmla="*/ 2850663 h 6858000"/>
              <a:gd name="connsiteX1544" fmla="*/ 6472036 w 12192002"/>
              <a:gd name="connsiteY1544" fmla="*/ 1959003 h 6858000"/>
              <a:gd name="connsiteX1545" fmla="*/ 5792897 w 12192002"/>
              <a:gd name="connsiteY1545" fmla="*/ 1647747 h 6858000"/>
              <a:gd name="connsiteX1546" fmla="*/ 5842751 w 12192002"/>
              <a:gd name="connsiteY1546" fmla="*/ 1816112 h 6858000"/>
              <a:gd name="connsiteX1547" fmla="*/ 5847424 w 12192002"/>
              <a:gd name="connsiteY1547" fmla="*/ 1815776 h 6858000"/>
              <a:gd name="connsiteX1548" fmla="*/ 6399821 w 12192002"/>
              <a:gd name="connsiteY1548" fmla="*/ 2344799 h 6858000"/>
              <a:gd name="connsiteX1549" fmla="*/ 6323232 w 12192002"/>
              <a:gd name="connsiteY1549" fmla="*/ 2389634 h 6858000"/>
              <a:gd name="connsiteX1550" fmla="*/ 5942957 w 12192002"/>
              <a:gd name="connsiteY1550" fmla="*/ 2077708 h 6858000"/>
              <a:gd name="connsiteX1551" fmla="*/ 5921559 w 12192002"/>
              <a:gd name="connsiteY1551" fmla="*/ 2378596 h 6858000"/>
              <a:gd name="connsiteX1552" fmla="*/ 5817651 w 12192002"/>
              <a:gd name="connsiteY1552" fmla="*/ 3023919 h 6858000"/>
              <a:gd name="connsiteX1553" fmla="*/ 5729634 w 12192002"/>
              <a:gd name="connsiteY1553" fmla="*/ 3051849 h 6858000"/>
              <a:gd name="connsiteX1554" fmla="*/ 5611018 w 12192002"/>
              <a:gd name="connsiteY1554" fmla="*/ 2316769 h 6858000"/>
              <a:gd name="connsiteX1555" fmla="*/ 5687608 w 12192002"/>
              <a:gd name="connsiteY1555" fmla="*/ 2039972 h 6858000"/>
              <a:gd name="connsiteX1556" fmla="*/ 5657554 w 12192002"/>
              <a:gd name="connsiteY1556" fmla="*/ 1576445 h 6858000"/>
              <a:gd name="connsiteX1557" fmla="*/ 5150475 w 12192002"/>
              <a:gd name="connsiteY1557" fmla="*/ 1274012 h 6858000"/>
              <a:gd name="connsiteX1558" fmla="*/ 5349142 w 12192002"/>
              <a:gd name="connsiteY1558" fmla="*/ 2204405 h 6858000"/>
              <a:gd name="connsiteX1559" fmla="*/ 5262214 w 12192002"/>
              <a:gd name="connsiteY1559" fmla="*/ 2233836 h 6858000"/>
              <a:gd name="connsiteX1560" fmla="*/ 4981539 w 12192002"/>
              <a:gd name="connsiteY1560" fmla="*/ 1542201 h 6858000"/>
              <a:gd name="connsiteX1561" fmla="*/ 4958461 w 12192002"/>
              <a:gd name="connsiteY1561" fmla="*/ 1136957 h 6858000"/>
              <a:gd name="connsiteX1562" fmla="*/ 4655015 w 12192002"/>
              <a:gd name="connsiteY1562" fmla="*/ 891426 h 6858000"/>
              <a:gd name="connsiteX1563" fmla="*/ 4348002 w 12192002"/>
              <a:gd name="connsiteY1563" fmla="*/ 2205895 h 6858000"/>
              <a:gd name="connsiteX1564" fmla="*/ 4262250 w 12192002"/>
              <a:gd name="connsiteY1564" fmla="*/ 2219972 h 6858000"/>
              <a:gd name="connsiteX1565" fmla="*/ 4550611 w 12192002"/>
              <a:gd name="connsiteY1565" fmla="*/ 817540 h 6858000"/>
              <a:gd name="connsiteX1566" fmla="*/ 4564418 w 12192002"/>
              <a:gd name="connsiteY1566" fmla="*/ 808293 h 6858000"/>
              <a:gd name="connsiteX1567" fmla="*/ 4266388 w 12192002"/>
              <a:gd name="connsiteY1567" fmla="*/ 500083 h 6858000"/>
              <a:gd name="connsiteX1568" fmla="*/ 4032842 w 12192002"/>
              <a:gd name="connsiteY1568" fmla="*/ 211809 h 6858000"/>
              <a:gd name="connsiteX1569" fmla="*/ 3721337 w 12192002"/>
              <a:gd name="connsiteY1569" fmla="*/ 0 h 6858000"/>
              <a:gd name="connsiteX1570" fmla="*/ 3797544 w 12192002"/>
              <a:gd name="connsiteY1570" fmla="*/ 0 h 6858000"/>
              <a:gd name="connsiteX1571" fmla="*/ 3775734 w 12192002"/>
              <a:gd name="connsiteY1571" fmla="*/ 95131 h 6858000"/>
              <a:gd name="connsiteX1572" fmla="*/ 3724807 w 12192002"/>
              <a:gd name="connsiteY1572" fmla="*/ 272257 h 6858000"/>
              <a:gd name="connsiteX1573" fmla="*/ 3726844 w 12192002"/>
              <a:gd name="connsiteY1573" fmla="*/ 282988 h 6858000"/>
              <a:gd name="connsiteX1574" fmla="*/ 3742664 w 12192002"/>
              <a:gd name="connsiteY1574" fmla="*/ 279918 h 6858000"/>
              <a:gd name="connsiteX1575" fmla="*/ 4103910 w 12192002"/>
              <a:gd name="connsiteY1575" fmla="*/ 1161917 h 6858000"/>
              <a:gd name="connsiteX1576" fmla="*/ 4020269 w 12192002"/>
              <a:gd name="connsiteY1576" fmla="*/ 1200406 h 6858000"/>
              <a:gd name="connsiteX1577" fmla="*/ 3674882 w 12192002"/>
              <a:gd name="connsiteY1577" fmla="*/ 488524 h 6858000"/>
              <a:gd name="connsiteX1578" fmla="*/ 3132682 w 12192002"/>
              <a:gd name="connsiteY1578" fmla="*/ 1072284 h 6858000"/>
              <a:gd name="connsiteX1579" fmla="*/ 2716346 w 12192002"/>
              <a:gd name="connsiteY1579" fmla="*/ 1276376 h 6858000"/>
              <a:gd name="connsiteX1580" fmla="*/ 2716772 w 12192002"/>
              <a:gd name="connsiteY1580" fmla="*/ 1255462 h 6858000"/>
              <a:gd name="connsiteX1581" fmla="*/ 3471096 w 12192002"/>
              <a:gd name="connsiteY1581" fmla="*/ 437072 h 6858000"/>
              <a:gd name="connsiteX1582" fmla="*/ 3639057 w 12192002"/>
              <a:gd name="connsiteY1582" fmla="*/ 286334 h 6858000"/>
              <a:gd name="connsiteX1583" fmla="*/ 3640309 w 12192002"/>
              <a:gd name="connsiteY1583" fmla="*/ 284664 h 6858000"/>
              <a:gd name="connsiteX1584" fmla="*/ 3646022 w 12192002"/>
              <a:gd name="connsiteY1584" fmla="*/ 276711 h 6858000"/>
              <a:gd name="connsiteX1585" fmla="*/ 3707943 w 12192002"/>
              <a:gd name="connsiteY1585" fmla="*/ 65958 h 6858000"/>
              <a:gd name="connsiteX1586" fmla="*/ 2867960 w 12192002"/>
              <a:gd name="connsiteY1586" fmla="*/ 0 h 6858000"/>
              <a:gd name="connsiteX1587" fmla="*/ 2926351 w 12192002"/>
              <a:gd name="connsiteY1587" fmla="*/ 0 h 6858000"/>
              <a:gd name="connsiteX1588" fmla="*/ 2902823 w 12192002"/>
              <a:gd name="connsiteY1588" fmla="*/ 262929 h 6858000"/>
              <a:gd name="connsiteX1589" fmla="*/ 2940663 w 12192002"/>
              <a:gd name="connsiteY1589" fmla="*/ 140884 h 6858000"/>
              <a:gd name="connsiteX1590" fmla="*/ 2947039 w 12192002"/>
              <a:gd name="connsiteY1590" fmla="*/ 122524 h 6858000"/>
              <a:gd name="connsiteX1591" fmla="*/ 2984316 w 12192002"/>
              <a:gd name="connsiteY1591" fmla="*/ 0 h 6858000"/>
              <a:gd name="connsiteX1592" fmla="*/ 3016114 w 12192002"/>
              <a:gd name="connsiteY1592" fmla="*/ 0 h 6858000"/>
              <a:gd name="connsiteX1593" fmla="*/ 2979949 w 12192002"/>
              <a:gd name="connsiteY1593" fmla="*/ 119274 h 6858000"/>
              <a:gd name="connsiteX1594" fmla="*/ 3023879 w 12192002"/>
              <a:gd name="connsiteY1594" fmla="*/ 0 h 6858000"/>
              <a:gd name="connsiteX1595" fmla="*/ 3105400 w 12192002"/>
              <a:gd name="connsiteY1595" fmla="*/ 0 h 6858000"/>
              <a:gd name="connsiteX1596" fmla="*/ 3094669 w 12192002"/>
              <a:gd name="connsiteY1596" fmla="*/ 30308 h 6858000"/>
              <a:gd name="connsiteX1597" fmla="*/ 2901945 w 12192002"/>
              <a:gd name="connsiteY1597" fmla="*/ 466538 h 6858000"/>
              <a:gd name="connsiteX1598" fmla="*/ 2815209 w 12192002"/>
              <a:gd name="connsiteY1598" fmla="*/ 497361 h 6858000"/>
              <a:gd name="connsiteX1599" fmla="*/ 2844845 w 12192002"/>
              <a:gd name="connsiteY1599" fmla="*/ 127638 h 6858000"/>
              <a:gd name="connsiteX1600" fmla="*/ 1057230 w 12192002"/>
              <a:gd name="connsiteY1600" fmla="*/ 0 h 6858000"/>
              <a:gd name="connsiteX1601" fmla="*/ 1111003 w 12192002"/>
              <a:gd name="connsiteY1601" fmla="*/ 0 h 6858000"/>
              <a:gd name="connsiteX1602" fmla="*/ 1125553 w 12192002"/>
              <a:gd name="connsiteY1602" fmla="*/ 52588 h 6858000"/>
              <a:gd name="connsiteX1603" fmla="*/ 1304276 w 12192002"/>
              <a:gd name="connsiteY1603" fmla="*/ 476275 h 6858000"/>
              <a:gd name="connsiteX1604" fmla="*/ 1492066 w 12192002"/>
              <a:gd name="connsiteY1604" fmla="*/ 886333 h 6858000"/>
              <a:gd name="connsiteX1605" fmla="*/ 1423698 w 12192002"/>
              <a:gd name="connsiteY1605" fmla="*/ 710817 h 6858000"/>
              <a:gd name="connsiteX1606" fmla="*/ 1357609 w 12192002"/>
              <a:gd name="connsiteY1606" fmla="*/ 532892 h 6858000"/>
              <a:gd name="connsiteX1607" fmla="*/ 1309550 w 12192002"/>
              <a:gd name="connsiteY1607" fmla="*/ 374031 h 6858000"/>
              <a:gd name="connsiteX1608" fmla="*/ 1193673 w 12192002"/>
              <a:gd name="connsiteY1608" fmla="*/ 49533 h 6858000"/>
              <a:gd name="connsiteX1609" fmla="*/ 1164391 w 12192002"/>
              <a:gd name="connsiteY1609" fmla="*/ 0 h 6858000"/>
              <a:gd name="connsiteX1610" fmla="*/ 1200666 w 12192002"/>
              <a:gd name="connsiteY1610" fmla="*/ 0 h 6858000"/>
              <a:gd name="connsiteX1611" fmla="*/ 1223408 w 12192002"/>
              <a:gd name="connsiteY1611" fmla="*/ 38996 h 6858000"/>
              <a:gd name="connsiteX1612" fmla="*/ 1339635 w 12192002"/>
              <a:gd name="connsiteY1612" fmla="*/ 365517 h 6858000"/>
              <a:gd name="connsiteX1613" fmla="*/ 1387469 w 12192002"/>
              <a:gd name="connsiteY1613" fmla="*/ 523079 h 6858000"/>
              <a:gd name="connsiteX1614" fmla="*/ 1452685 w 12192002"/>
              <a:gd name="connsiteY1614" fmla="*/ 699806 h 6858000"/>
              <a:gd name="connsiteX1615" fmla="*/ 1492092 w 12192002"/>
              <a:gd name="connsiteY1615" fmla="*/ 800424 h 6858000"/>
              <a:gd name="connsiteX1616" fmla="*/ 1455302 w 12192002"/>
              <a:gd name="connsiteY1616" fmla="*/ 632913 h 6858000"/>
              <a:gd name="connsiteX1617" fmla="*/ 1222336 w 12192002"/>
              <a:gd name="connsiteY1617" fmla="*/ 9480 h 6858000"/>
              <a:gd name="connsiteX1618" fmla="*/ 1214634 w 12192002"/>
              <a:gd name="connsiteY1618" fmla="*/ 0 h 6858000"/>
              <a:gd name="connsiteX1619" fmla="*/ 1289827 w 12192002"/>
              <a:gd name="connsiteY1619" fmla="*/ 0 h 6858000"/>
              <a:gd name="connsiteX1620" fmla="*/ 1321076 w 12192002"/>
              <a:gd name="connsiteY1620" fmla="*/ 59722 h 6858000"/>
              <a:gd name="connsiteX1621" fmla="*/ 1512579 w 12192002"/>
              <a:gd name="connsiteY1621" fmla="*/ 626441 h 6858000"/>
              <a:gd name="connsiteX1622" fmla="*/ 1506076 w 12192002"/>
              <a:gd name="connsiteY1622" fmla="*/ 1089289 h 6858000"/>
              <a:gd name="connsiteX1623" fmla="*/ 1486346 w 12192002"/>
              <a:gd name="connsiteY1623" fmla="*/ 1079919 h 6858000"/>
              <a:gd name="connsiteX1624" fmla="*/ 1070511 w 12192002"/>
              <a:gd name="connsiteY1624" fmla="*/ 48609 h 6858000"/>
              <a:gd name="connsiteX1625" fmla="*/ 43151 w 12192002"/>
              <a:gd name="connsiteY1625" fmla="*/ 0 h 6858000"/>
              <a:gd name="connsiteX1626" fmla="*/ 95283 w 12192002"/>
              <a:gd name="connsiteY1626" fmla="*/ 0 h 6858000"/>
              <a:gd name="connsiteX1627" fmla="*/ 300708 w 12192002"/>
              <a:gd name="connsiteY1627" fmla="*/ 154571 h 6858000"/>
              <a:gd name="connsiteX1628" fmla="*/ 530414 w 12192002"/>
              <a:gd name="connsiteY1628" fmla="*/ 354673 h 6858000"/>
              <a:gd name="connsiteX1629" fmla="*/ 333785 w 12192002"/>
              <a:gd name="connsiteY1629" fmla="*/ 161564 h 6858000"/>
              <a:gd name="connsiteX1630" fmla="*/ 147005 w 12192002"/>
              <a:gd name="connsiteY1630" fmla="*/ 0 h 6858000"/>
              <a:gd name="connsiteX1631" fmla="*/ 272509 w 12192002"/>
              <a:gd name="connsiteY1631" fmla="*/ 0 h 6858000"/>
              <a:gd name="connsiteX1632" fmla="*/ 326276 w 12192002"/>
              <a:gd name="connsiteY1632" fmla="*/ 45847 h 6858000"/>
              <a:gd name="connsiteX1633" fmla="*/ 823759 w 12192002"/>
              <a:gd name="connsiteY1633" fmla="*/ 574145 h 6858000"/>
              <a:gd name="connsiteX1634" fmla="*/ 811254 w 12192002"/>
              <a:gd name="connsiteY1634" fmla="*/ 665546 h 6858000"/>
              <a:gd name="connsiteX1635" fmla="*/ 154042 w 12192002"/>
              <a:gd name="connsiteY1635" fmla="*/ 261522 h 6858000"/>
              <a:gd name="connsiteX1636" fmla="*/ 13550 w 12192002"/>
              <a:gd name="connsiteY1636" fmla="*/ 158423 h 6858000"/>
              <a:gd name="connsiteX1637" fmla="*/ 0 w 12192002"/>
              <a:gd name="connsiteY1637" fmla="*/ 146618 h 6858000"/>
              <a:gd name="connsiteX1638" fmla="*/ 0 w 12192002"/>
              <a:gd name="connsiteY1638" fmla="*/ 59161 h 6858000"/>
              <a:gd name="connsiteX1639" fmla="*/ 45427 w 12192002"/>
              <a:gd name="connsiteY1639" fmla="*/ 101078 h 6858000"/>
              <a:gd name="connsiteX1640" fmla="*/ 630103 w 12192002"/>
              <a:gd name="connsiteY1640" fmla="*/ 485885 h 6858000"/>
              <a:gd name="connsiteX1641" fmla="*/ 532040 w 12192002"/>
              <a:gd name="connsiteY1641" fmla="*/ 399359 h 6858000"/>
              <a:gd name="connsiteX1642" fmla="*/ 517618 w 12192002"/>
              <a:gd name="connsiteY1642" fmla="*/ 385726 h 6858000"/>
              <a:gd name="connsiteX1643" fmla="*/ 285074 w 12192002"/>
              <a:gd name="connsiteY1643" fmla="*/ 1827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Lst>
            <a:rect l="l" t="t" r="r" b="b"/>
            <a:pathLst>
              <a:path w="12192002" h="6858000">
                <a:moveTo>
                  <a:pt x="369702" y="6712169"/>
                </a:moveTo>
                <a:lnTo>
                  <a:pt x="366575" y="6715556"/>
                </a:lnTo>
                <a:cubicBezTo>
                  <a:pt x="367954" y="6715031"/>
                  <a:pt x="369326" y="6714512"/>
                  <a:pt x="371637" y="6713954"/>
                </a:cubicBezTo>
                <a:close/>
                <a:moveTo>
                  <a:pt x="7392322" y="6658238"/>
                </a:moveTo>
                <a:cubicBezTo>
                  <a:pt x="7466250" y="6681109"/>
                  <a:pt x="7539706" y="6707100"/>
                  <a:pt x="7611337" y="6732821"/>
                </a:cubicBezTo>
                <a:cubicBezTo>
                  <a:pt x="7723489" y="6773078"/>
                  <a:pt x="7838666" y="6813801"/>
                  <a:pt x="7955762" y="6842006"/>
                </a:cubicBezTo>
                <a:cubicBezTo>
                  <a:pt x="7825893" y="6763794"/>
                  <a:pt x="7655160" y="6705586"/>
                  <a:pt x="7512455" y="6674734"/>
                </a:cubicBezTo>
                <a:close/>
                <a:moveTo>
                  <a:pt x="9928143" y="6515312"/>
                </a:moveTo>
                <a:lnTo>
                  <a:pt x="9753801" y="6525103"/>
                </a:lnTo>
                <a:cubicBezTo>
                  <a:pt x="9696294" y="6528458"/>
                  <a:pt x="9636969" y="6531530"/>
                  <a:pt x="9578027" y="6532104"/>
                </a:cubicBezTo>
                <a:cubicBezTo>
                  <a:pt x="9526546" y="6532538"/>
                  <a:pt x="9474842" y="6530381"/>
                  <a:pt x="9424342" y="6528403"/>
                </a:cubicBezTo>
                <a:cubicBezTo>
                  <a:pt x="9283243" y="6523421"/>
                  <a:pt x="9137206" y="6518329"/>
                  <a:pt x="9001907" y="6560369"/>
                </a:cubicBezTo>
                <a:cubicBezTo>
                  <a:pt x="8974564" y="6568983"/>
                  <a:pt x="8948144" y="6579668"/>
                  <a:pt x="8922138" y="6591702"/>
                </a:cubicBezTo>
                <a:cubicBezTo>
                  <a:pt x="8976395" y="6597451"/>
                  <a:pt x="9031633" y="6600803"/>
                  <a:pt x="9087550" y="6599765"/>
                </a:cubicBezTo>
                <a:cubicBezTo>
                  <a:pt x="9228396" y="6598297"/>
                  <a:pt x="9371812" y="6576077"/>
                  <a:pt x="9512475" y="6563693"/>
                </a:cubicBezTo>
                <a:cubicBezTo>
                  <a:pt x="9626059" y="6554204"/>
                  <a:pt x="9898686" y="6537707"/>
                  <a:pt x="9928143" y="6515312"/>
                </a:cubicBezTo>
                <a:close/>
                <a:moveTo>
                  <a:pt x="9351220" y="6459370"/>
                </a:moveTo>
                <a:cubicBezTo>
                  <a:pt x="9225400" y="6463303"/>
                  <a:pt x="9098278" y="6481291"/>
                  <a:pt x="8999756" y="6529929"/>
                </a:cubicBezTo>
                <a:cubicBezTo>
                  <a:pt x="9138083" y="6488352"/>
                  <a:pt x="9284119" y="6493450"/>
                  <a:pt x="9425830" y="6498517"/>
                </a:cubicBezTo>
                <a:cubicBezTo>
                  <a:pt x="9476320" y="6500495"/>
                  <a:pt x="9528123" y="6502029"/>
                  <a:pt x="9578307" y="6502035"/>
                </a:cubicBezTo>
                <a:cubicBezTo>
                  <a:pt x="9636540" y="6501999"/>
                  <a:pt x="9695359" y="6498204"/>
                  <a:pt x="9752771" y="6495471"/>
                </a:cubicBezTo>
                <a:lnTo>
                  <a:pt x="9852779" y="6489665"/>
                </a:lnTo>
                <a:cubicBezTo>
                  <a:pt x="9815758" y="6484629"/>
                  <a:pt x="9764024" y="6478620"/>
                  <a:pt x="9694862" y="6473140"/>
                </a:cubicBezTo>
                <a:cubicBezTo>
                  <a:pt x="9601553" y="6465560"/>
                  <a:pt x="9477038" y="6455438"/>
                  <a:pt x="9351220" y="6459370"/>
                </a:cubicBez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7254615" y="5911918"/>
                </a:moveTo>
                <a:cubicBezTo>
                  <a:pt x="7274645" y="5934852"/>
                  <a:pt x="7294062" y="5957691"/>
                  <a:pt x="7312589" y="5982309"/>
                </a:cubicBezTo>
                <a:cubicBezTo>
                  <a:pt x="7413753" y="6114421"/>
                  <a:pt x="7483941" y="6266763"/>
                  <a:pt x="7580896" y="6402069"/>
                </a:cubicBezTo>
                <a:cubicBezTo>
                  <a:pt x="7695169" y="6561808"/>
                  <a:pt x="7849203" y="6676399"/>
                  <a:pt x="7990862" y="6807025"/>
                </a:cubicBezTo>
                <a:cubicBezTo>
                  <a:pt x="7962703" y="6748256"/>
                  <a:pt x="7917173" y="6697712"/>
                  <a:pt x="7871964" y="6649139"/>
                </a:cubicBezTo>
                <a:lnTo>
                  <a:pt x="7859674" y="6636358"/>
                </a:lnTo>
                <a:cubicBezTo>
                  <a:pt x="7748530" y="6516822"/>
                  <a:pt x="7645260" y="6386311"/>
                  <a:pt x="7545050" y="6260110"/>
                </a:cubicBezTo>
                <a:cubicBezTo>
                  <a:pt x="7452767" y="6142819"/>
                  <a:pt x="7357042" y="6023723"/>
                  <a:pt x="7254615" y="5911918"/>
                </a:cubicBezTo>
                <a:close/>
                <a:moveTo>
                  <a:pt x="9078855" y="5884754"/>
                </a:moveTo>
                <a:cubicBezTo>
                  <a:pt x="8942634" y="6070158"/>
                  <a:pt x="8787932" y="6315508"/>
                  <a:pt x="8825188" y="6496752"/>
                </a:cubicBezTo>
                <a:cubicBezTo>
                  <a:pt x="8871718" y="6270055"/>
                  <a:pt x="8975231" y="6063621"/>
                  <a:pt x="9078855" y="5884754"/>
                </a:cubicBezTo>
                <a:close/>
                <a:moveTo>
                  <a:pt x="9113805" y="5883072"/>
                </a:moveTo>
                <a:cubicBezTo>
                  <a:pt x="9009770" y="6060592"/>
                  <a:pt x="8903644" y="6267900"/>
                  <a:pt x="8855200" y="6494950"/>
                </a:cubicBezTo>
                <a:cubicBezTo>
                  <a:pt x="8971799" y="6300136"/>
                  <a:pt x="9069545" y="6103069"/>
                  <a:pt x="9113805" y="5883072"/>
                </a:cubicBezTo>
                <a:close/>
                <a:moveTo>
                  <a:pt x="9123940" y="5825040"/>
                </a:moveTo>
                <a:cubicBezTo>
                  <a:pt x="9123142" y="5826205"/>
                  <a:pt x="9122347" y="5827360"/>
                  <a:pt x="9120846" y="5829053"/>
                </a:cubicBezTo>
                <a:lnTo>
                  <a:pt x="9123267" y="5829425"/>
                </a:ln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close/>
                <a:moveTo>
                  <a:pt x="5539432" y="5642928"/>
                </a:moveTo>
                <a:cubicBezTo>
                  <a:pt x="5544304" y="5659969"/>
                  <a:pt x="5549664" y="5677449"/>
                  <a:pt x="5555462" y="5694454"/>
                </a:cubicBezTo>
                <a:cubicBezTo>
                  <a:pt x="5631122" y="5909386"/>
                  <a:pt x="5731219" y="6118228"/>
                  <a:pt x="5828270" y="6320663"/>
                </a:cubicBezTo>
                <a:cubicBezTo>
                  <a:pt x="5868407" y="6404290"/>
                  <a:pt x="5908581" y="6488842"/>
                  <a:pt x="5947416" y="6574846"/>
                </a:cubicBezTo>
                <a:cubicBezTo>
                  <a:pt x="5894674" y="6327329"/>
                  <a:pt x="5793017"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10097724" y="5591852"/>
                </a:moveTo>
                <a:cubicBezTo>
                  <a:pt x="9944682" y="5593954"/>
                  <a:pt x="9791714" y="5611746"/>
                  <a:pt x="9645248" y="5630119"/>
                </a:cubicBezTo>
                <a:cubicBezTo>
                  <a:pt x="9610727" y="5634568"/>
                  <a:pt x="9577456" y="5639754"/>
                  <a:pt x="9543858" y="5650510"/>
                </a:cubicBezTo>
                <a:cubicBezTo>
                  <a:pt x="9550063" y="5662642"/>
                  <a:pt x="9629757" y="5633895"/>
                  <a:pt x="9681648" y="5629828"/>
                </a:cubicBezTo>
                <a:cubicBezTo>
                  <a:pt x="9969341" y="5609845"/>
                  <a:pt x="10272689" y="5655720"/>
                  <a:pt x="10557846" y="5601337"/>
                </a:cubicBezTo>
                <a:cubicBezTo>
                  <a:pt x="10473933" y="5611321"/>
                  <a:pt x="10386637" y="5605065"/>
                  <a:pt x="10301704" y="5598847"/>
                </a:cubicBezTo>
                <a:cubicBezTo>
                  <a:pt x="10284536" y="5597562"/>
                  <a:pt x="10267371" y="5596280"/>
                  <a:pt x="10250553" y="5595539"/>
                </a:cubicBezTo>
                <a:cubicBezTo>
                  <a:pt x="10199759" y="5592194"/>
                  <a:pt x="10148737" y="5591152"/>
                  <a:pt x="10097724" y="5591852"/>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7015907" y="5541548"/>
                </a:moveTo>
                <a:cubicBezTo>
                  <a:pt x="7100896" y="5613517"/>
                  <a:pt x="7181386" y="5690562"/>
                  <a:pt x="7259646" y="5765985"/>
                </a:cubicBezTo>
                <a:cubicBezTo>
                  <a:pt x="7425913" y="5926010"/>
                  <a:pt x="7598167" y="6091445"/>
                  <a:pt x="7741483" y="6279980"/>
                </a:cubicBezTo>
                <a:cubicBezTo>
                  <a:pt x="7847640" y="6419905"/>
                  <a:pt x="7937072" y="6571994"/>
                  <a:pt x="8008941" y="6733560"/>
                </a:cubicBezTo>
                <a:cubicBezTo>
                  <a:pt x="8009955" y="6694639"/>
                  <a:pt x="8010548" y="6654374"/>
                  <a:pt x="7999234" y="6610993"/>
                </a:cubicBezTo>
                <a:cubicBezTo>
                  <a:pt x="7958140" y="6454784"/>
                  <a:pt x="7815502" y="6314397"/>
                  <a:pt x="7715154" y="6197148"/>
                </a:cubicBezTo>
                <a:cubicBezTo>
                  <a:pt x="7576575" y="6034314"/>
                  <a:pt x="7431075" y="5876188"/>
                  <a:pt x="7271900" y="5734551"/>
                </a:cubicBezTo>
                <a:cubicBezTo>
                  <a:pt x="7230409" y="5698079"/>
                  <a:pt x="7098810" y="5590772"/>
                  <a:pt x="7015907" y="5541548"/>
                </a:cubicBezTo>
                <a:close/>
                <a:moveTo>
                  <a:pt x="2650666" y="5530686"/>
                </a:moveTo>
                <a:cubicBezTo>
                  <a:pt x="2650695" y="5531619"/>
                  <a:pt x="2650695" y="5531619"/>
                  <a:pt x="2650249" y="5532101"/>
                </a:cubicBezTo>
                <a:cubicBezTo>
                  <a:pt x="2594633" y="5864991"/>
                  <a:pt x="2624834" y="6212617"/>
                  <a:pt x="2663808" y="6535215"/>
                </a:cubicBezTo>
                <a:lnTo>
                  <a:pt x="2665418" y="6132756"/>
                </a:lnTo>
                <a:cubicBezTo>
                  <a:pt x="2666315" y="5945493"/>
                  <a:pt x="2661038" y="5743579"/>
                  <a:pt x="2650666" y="5530686"/>
                </a:cubicBezTo>
                <a:close/>
                <a:moveTo>
                  <a:pt x="10218664" y="5525300"/>
                </a:moveTo>
                <a:cubicBezTo>
                  <a:pt x="10171755" y="5524070"/>
                  <a:pt x="10126463" y="5525064"/>
                  <a:pt x="10086154" y="5525937"/>
                </a:cubicBezTo>
                <a:cubicBezTo>
                  <a:pt x="9975638" y="5528402"/>
                  <a:pt x="9876341" y="5531370"/>
                  <a:pt x="9778614" y="5550189"/>
                </a:cubicBezTo>
                <a:cubicBezTo>
                  <a:pt x="9714017" y="5562376"/>
                  <a:pt x="9654494" y="5581286"/>
                  <a:pt x="9601703" y="5605852"/>
                </a:cubicBezTo>
                <a:cubicBezTo>
                  <a:pt x="9614985" y="5603489"/>
                  <a:pt x="9628056" y="5602024"/>
                  <a:pt x="9641684" y="5600203"/>
                </a:cubicBezTo>
                <a:cubicBezTo>
                  <a:pt x="9838075" y="5575001"/>
                  <a:pt x="10046725" y="5551921"/>
                  <a:pt x="10252799" y="5564971"/>
                </a:cubicBezTo>
                <a:lnTo>
                  <a:pt x="10304297" y="5568822"/>
                </a:lnTo>
                <a:cubicBezTo>
                  <a:pt x="10380931" y="5574228"/>
                  <a:pt x="10459361" y="5580014"/>
                  <a:pt x="10533945" y="5573703"/>
                </a:cubicBezTo>
                <a:cubicBezTo>
                  <a:pt x="10504378" y="5568851"/>
                  <a:pt x="10475221" y="5562210"/>
                  <a:pt x="10446061" y="5555562"/>
                </a:cubicBezTo>
                <a:cubicBezTo>
                  <a:pt x="10417803" y="5549116"/>
                  <a:pt x="10389545" y="5542665"/>
                  <a:pt x="10360877" y="5538004"/>
                </a:cubicBezTo>
                <a:cubicBezTo>
                  <a:pt x="10314101" y="5529982"/>
                  <a:pt x="10265574" y="5526529"/>
                  <a:pt x="10218664" y="5525300"/>
                </a:cubicBezTo>
                <a:close/>
                <a:moveTo>
                  <a:pt x="6946849" y="5523271"/>
                </a:moveTo>
                <a:cubicBezTo>
                  <a:pt x="6946657" y="5524520"/>
                  <a:pt x="6946560" y="5525151"/>
                  <a:pt x="6946972" y="5526491"/>
                </a:cubicBezTo>
                <a:cubicBezTo>
                  <a:pt x="6980090" y="5601397"/>
                  <a:pt x="7043425" y="5661082"/>
                  <a:pt x="7105827" y="5718700"/>
                </a:cubicBezTo>
                <a:lnTo>
                  <a:pt x="7126431" y="5737872"/>
                </a:lnTo>
                <a:cubicBezTo>
                  <a:pt x="7289613" y="5889736"/>
                  <a:pt x="7430828" y="6067705"/>
                  <a:pt x="7567269" y="6240461"/>
                </a:cubicBezTo>
                <a:cubicBezTo>
                  <a:pt x="7666876" y="6366562"/>
                  <a:pt x="7769633" y="6496348"/>
                  <a:pt x="7880270" y="6615176"/>
                </a:cubicBezTo>
                <a:lnTo>
                  <a:pt x="7892560" y="6627949"/>
                </a:lnTo>
                <a:cubicBezTo>
                  <a:pt x="7919687" y="6657095"/>
                  <a:pt x="7947417" y="6686334"/>
                  <a:pt x="7971643" y="6718236"/>
                </a:cubicBezTo>
                <a:cubicBezTo>
                  <a:pt x="7902183" y="6569208"/>
                  <a:pt x="7817787" y="6428779"/>
                  <a:pt x="7719359" y="6299011"/>
                </a:cubicBezTo>
                <a:cubicBezTo>
                  <a:pt x="7577670" y="6112005"/>
                  <a:pt x="7405928" y="5947293"/>
                  <a:pt x="7240170" y="5787985"/>
                </a:cubicBezTo>
                <a:cubicBezTo>
                  <a:pt x="7146175" y="5697975"/>
                  <a:pt x="7050053" y="5605722"/>
                  <a:pt x="6946849" y="5523271"/>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0104407" y="5458317"/>
                </a:moveTo>
                <a:cubicBezTo>
                  <a:pt x="9978788" y="5456650"/>
                  <a:pt x="9828621" y="5479881"/>
                  <a:pt x="9704375" y="5536349"/>
                </a:cubicBezTo>
                <a:cubicBezTo>
                  <a:pt x="9726987" y="5530319"/>
                  <a:pt x="9749595" y="5524291"/>
                  <a:pt x="9773804" y="5519543"/>
                </a:cubicBezTo>
                <a:cubicBezTo>
                  <a:pt x="9873880" y="5500749"/>
                  <a:pt x="9974285" y="5497081"/>
                  <a:pt x="10086605" y="5494992"/>
                </a:cubicBezTo>
                <a:cubicBezTo>
                  <a:pt x="10168672" y="5493085"/>
                  <a:pt x="10271028" y="5491236"/>
                  <a:pt x="10367276" y="5507848"/>
                </a:cubicBezTo>
                <a:cubicBezTo>
                  <a:pt x="10396291" y="5513052"/>
                  <a:pt x="10425102" y="5519151"/>
                  <a:pt x="10454262" y="5525798"/>
                </a:cubicBezTo>
                <a:cubicBezTo>
                  <a:pt x="10493323" y="5534530"/>
                  <a:pt x="10531142" y="5542536"/>
                  <a:pt x="10569223" y="5547311"/>
                </a:cubicBezTo>
                <a:cubicBezTo>
                  <a:pt x="10422236" y="5490328"/>
                  <a:pt x="10260055" y="5460700"/>
                  <a:pt x="10104407" y="5458317"/>
                </a:cubicBezTo>
                <a:close/>
                <a:moveTo>
                  <a:pt x="6861797" y="5419899"/>
                </a:moveTo>
                <a:cubicBezTo>
                  <a:pt x="6869009" y="5420845"/>
                  <a:pt x="6876359" y="5423413"/>
                  <a:pt x="6879594" y="5424547"/>
                </a:cubicBezTo>
                <a:cubicBezTo>
                  <a:pt x="7239561" y="5537402"/>
                  <a:pt x="7549592" y="5931521"/>
                  <a:pt x="7789028" y="6212316"/>
                </a:cubicBezTo>
                <a:cubicBezTo>
                  <a:pt x="7920282" y="6366340"/>
                  <a:pt x="8046009" y="6507973"/>
                  <a:pt x="8093600" y="6710671"/>
                </a:cubicBezTo>
                <a:cubicBezTo>
                  <a:pt x="8106357" y="6764837"/>
                  <a:pt x="8115219" y="6810078"/>
                  <a:pt x="8129425" y="6854298"/>
                </a:cubicBezTo>
                <a:lnTo>
                  <a:pt x="8130898" y="6857998"/>
                </a:lnTo>
                <a:lnTo>
                  <a:pt x="7899365" y="6857998"/>
                </a:lnTo>
                <a:lnTo>
                  <a:pt x="7761176" y="6816656"/>
                </a:lnTo>
                <a:cubicBezTo>
                  <a:pt x="7707614" y="6798833"/>
                  <a:pt x="7654620" y="6779815"/>
                  <a:pt x="7602080" y="6760867"/>
                </a:cubicBezTo>
                <a:cubicBezTo>
                  <a:pt x="7499839" y="6724697"/>
                  <a:pt x="7395868" y="6687609"/>
                  <a:pt x="7289862" y="6659827"/>
                </a:cubicBezTo>
                <a:cubicBezTo>
                  <a:pt x="7386721" y="6702866"/>
                  <a:pt x="7479917" y="6741496"/>
                  <a:pt x="7582411" y="6784122"/>
                </a:cubicBezTo>
                <a:lnTo>
                  <a:pt x="7605759" y="6793465"/>
                </a:lnTo>
                <a:cubicBezTo>
                  <a:pt x="7652356" y="6812785"/>
                  <a:pt x="7694400" y="6829482"/>
                  <a:pt x="7737910" y="6840638"/>
                </a:cubicBezTo>
                <a:lnTo>
                  <a:pt x="7826532" y="6857999"/>
                </a:lnTo>
                <a:lnTo>
                  <a:pt x="7696096" y="6857999"/>
                </a:lnTo>
                <a:lnTo>
                  <a:pt x="7594081" y="6821149"/>
                </a:lnTo>
                <a:lnTo>
                  <a:pt x="7570734" y="6811799"/>
                </a:lnTo>
                <a:lnTo>
                  <a:pt x="7271814" y="6684601"/>
                </a:lnTo>
                <a:cubicBezTo>
                  <a:pt x="7315012" y="6740237"/>
                  <a:pt x="7445060" y="6805183"/>
                  <a:pt x="7585232" y="6850060"/>
                </a:cubicBezTo>
                <a:lnTo>
                  <a:pt x="7613775" y="6857998"/>
                </a:lnTo>
                <a:lnTo>
                  <a:pt x="7522197" y="6857998"/>
                </a:lnTo>
                <a:lnTo>
                  <a:pt x="7410696" y="6803861"/>
                </a:lnTo>
                <a:cubicBezTo>
                  <a:pt x="7272778" y="6731418"/>
                  <a:pt x="7152025" y="6653264"/>
                  <a:pt x="7088673" y="6610396"/>
                </a:cubicBezTo>
                <a:cubicBezTo>
                  <a:pt x="7075202" y="6601287"/>
                  <a:pt x="7065689" y="6582532"/>
                  <a:pt x="7090188" y="6584365"/>
                </a:cubicBezTo>
                <a:cubicBezTo>
                  <a:pt x="7322587" y="6603983"/>
                  <a:pt x="7561036" y="6624528"/>
                  <a:pt x="7780046" y="6711283"/>
                </a:cubicBezTo>
                <a:cubicBezTo>
                  <a:pt x="7810971" y="6723712"/>
                  <a:pt x="7991193" y="6837187"/>
                  <a:pt x="7944957" y="6799347"/>
                </a:cubicBezTo>
                <a:cubicBezTo>
                  <a:pt x="7830578" y="6704934"/>
                  <a:pt x="7705171" y="6617800"/>
                  <a:pt x="7601828" y="6503934"/>
                </a:cubicBezTo>
                <a:cubicBezTo>
                  <a:pt x="7389349" y="6269558"/>
                  <a:pt x="7257096" y="5972523"/>
                  <a:pt x="7042773" y="5734011"/>
                </a:cubicBezTo>
                <a:cubicBezTo>
                  <a:pt x="7007812" y="5695337"/>
                  <a:pt x="6799377" y="5515396"/>
                  <a:pt x="6844835" y="5424988"/>
                </a:cubicBezTo>
                <a:cubicBezTo>
                  <a:pt x="6847512" y="5419632"/>
                  <a:pt x="6854586" y="5418954"/>
                  <a:pt x="6861797" y="5419899"/>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cubicBezTo>
                  <a:pt x="1766288" y="5450544"/>
                  <a:pt x="1795121" y="5449390"/>
                  <a:pt x="1824397" y="5447757"/>
                </a:cubicBez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cubicBezTo>
                  <a:pt x="4364015" y="5738366"/>
                  <a:pt x="4369890" y="5733933"/>
                  <a:pt x="4376219" y="5729027"/>
                </a:cubicBez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7427076" y="5142684"/>
                </a:moveTo>
                <a:cubicBezTo>
                  <a:pt x="7446602" y="5152725"/>
                  <a:pt x="7466122" y="5162767"/>
                  <a:pt x="7485963" y="5174783"/>
                </a:cubicBezTo>
                <a:cubicBezTo>
                  <a:pt x="7567460" y="5225071"/>
                  <a:pt x="7639772" y="5286770"/>
                  <a:pt x="7719410" y="5357281"/>
                </a:cubicBezTo>
                <a:cubicBezTo>
                  <a:pt x="7777835" y="5408518"/>
                  <a:pt x="7850375" y="5472816"/>
                  <a:pt x="7907163" y="5546863"/>
                </a:cubicBezTo>
                <a:cubicBezTo>
                  <a:pt x="7924160" y="5569331"/>
                  <a:pt x="7940457" y="5592330"/>
                  <a:pt x="7956656" y="5615961"/>
                </a:cubicBezTo>
                <a:cubicBezTo>
                  <a:pt x="7978464" y="5647485"/>
                  <a:pt x="7999857" y="5677676"/>
                  <a:pt x="8023445" y="5705642"/>
                </a:cubicBezTo>
                <a:cubicBezTo>
                  <a:pt x="7956400" y="5569150"/>
                  <a:pt x="7861731" y="5443166"/>
                  <a:pt x="7754656" y="5341546"/>
                </a:cubicBezTo>
                <a:cubicBezTo>
                  <a:pt x="7668081" y="5259722"/>
                  <a:pt x="7548884" y="5180582"/>
                  <a:pt x="7427076" y="5142684"/>
                </a:cubicBezTo>
                <a:close/>
                <a:moveTo>
                  <a:pt x="7312201" y="5128278"/>
                </a:moveTo>
                <a:cubicBezTo>
                  <a:pt x="7322935" y="5135049"/>
                  <a:pt x="7332964" y="5142350"/>
                  <a:pt x="7343603" y="5149746"/>
                </a:cubicBezTo>
                <a:cubicBezTo>
                  <a:pt x="7496266" y="5257079"/>
                  <a:pt x="7656157" y="5373847"/>
                  <a:pt x="7791759" y="5515717"/>
                </a:cubicBezTo>
                <a:lnTo>
                  <a:pt x="7825280" y="5551608"/>
                </a:lnTo>
                <a:cubicBezTo>
                  <a:pt x="7875363" y="5604773"/>
                  <a:pt x="7926463" y="5659374"/>
                  <a:pt x="7982410" y="5702551"/>
                </a:cubicBezTo>
                <a:cubicBezTo>
                  <a:pt x="7964809" y="5679989"/>
                  <a:pt x="7948608" y="5656366"/>
                  <a:pt x="7932408" y="5632736"/>
                </a:cubicBezTo>
                <a:cubicBezTo>
                  <a:pt x="7916712" y="5609836"/>
                  <a:pt x="7901020" y="5586930"/>
                  <a:pt x="7883927" y="5565087"/>
                </a:cubicBezTo>
                <a:cubicBezTo>
                  <a:pt x="7828664" y="5493188"/>
                  <a:pt x="7757146" y="5430331"/>
                  <a:pt x="7699832" y="5379904"/>
                </a:cubicBezTo>
                <a:cubicBezTo>
                  <a:pt x="7621217" y="5310828"/>
                  <a:pt x="7550116" y="5249322"/>
                  <a:pt x="7470240" y="5200559"/>
                </a:cubicBezTo>
                <a:cubicBezTo>
                  <a:pt x="7417598" y="5168141"/>
                  <a:pt x="7364314" y="5143956"/>
                  <a:pt x="7312201" y="5128278"/>
                </a:cubicBezTo>
                <a:close/>
                <a:moveTo>
                  <a:pt x="7244057" y="5124233"/>
                </a:moveTo>
                <a:cubicBezTo>
                  <a:pt x="7240832" y="5137197"/>
                  <a:pt x="7314310" y="5167040"/>
                  <a:pt x="7353035" y="5197318"/>
                </a:cubicBezTo>
                <a:cubicBezTo>
                  <a:pt x="7566127" y="5367091"/>
                  <a:pt x="7749139" y="5595671"/>
                  <a:pt x="7981878" y="5738345"/>
                </a:cubicBezTo>
                <a:cubicBezTo>
                  <a:pt x="7917138" y="5691903"/>
                  <a:pt x="7860147" y="5631267"/>
                  <a:pt x="7804780" y="5572174"/>
                </a:cubicBezTo>
                <a:cubicBezTo>
                  <a:pt x="7793606" y="5560210"/>
                  <a:pt x="7782433" y="5548247"/>
                  <a:pt x="7771164" y="5536908"/>
                </a:cubicBezTo>
                <a:cubicBezTo>
                  <a:pt x="7637791" y="5396658"/>
                  <a:pt x="7478920" y="5281329"/>
                  <a:pt x="7327465" y="5174181"/>
                </a:cubicBezTo>
                <a:cubicBezTo>
                  <a:pt x="7300620" y="5155330"/>
                  <a:pt x="7274186" y="5137825"/>
                  <a:pt x="7244057" y="5124233"/>
                </a:cubicBezTo>
                <a:close/>
                <a:moveTo>
                  <a:pt x="7133363" y="5050246"/>
                </a:moveTo>
                <a:cubicBezTo>
                  <a:pt x="7577149" y="5121491"/>
                  <a:pt x="7947715" y="5355125"/>
                  <a:pt x="8128687" y="5790959"/>
                </a:cubicBezTo>
                <a:cubicBezTo>
                  <a:pt x="8276565" y="5905246"/>
                  <a:pt x="8400253" y="6044012"/>
                  <a:pt x="8497002" y="6204913"/>
                </a:cubicBezTo>
                <a:cubicBezTo>
                  <a:pt x="8503575" y="6141856"/>
                  <a:pt x="8502497" y="6159666"/>
                  <a:pt x="8514292" y="6015372"/>
                </a:cubicBezTo>
                <a:cubicBezTo>
                  <a:pt x="8536052" y="5749157"/>
                  <a:pt x="8547760" y="5533819"/>
                  <a:pt x="8491838" y="5336275"/>
                </a:cubicBezTo>
                <a:cubicBezTo>
                  <a:pt x="8507078" y="5267180"/>
                  <a:pt x="8575461" y="5351481"/>
                  <a:pt x="8605731" y="5600804"/>
                </a:cubicBezTo>
                <a:cubicBezTo>
                  <a:pt x="8608350" y="5745349"/>
                  <a:pt x="8605836" y="5891029"/>
                  <a:pt x="8594880" y="6039262"/>
                </a:cubicBezTo>
                <a:cubicBezTo>
                  <a:pt x="8575957" y="6291971"/>
                  <a:pt x="8542313" y="6543716"/>
                  <a:pt x="8494242" y="6792600"/>
                </a:cubicBezTo>
                <a:cubicBezTo>
                  <a:pt x="8597730" y="6727745"/>
                  <a:pt x="8691862" y="6639036"/>
                  <a:pt x="8794675" y="6590735"/>
                </a:cubicBezTo>
                <a:cubicBezTo>
                  <a:pt x="8796362" y="6587786"/>
                  <a:pt x="8798755" y="6584312"/>
                  <a:pt x="8800448" y="6581371"/>
                </a:cubicBezTo>
                <a:cubicBezTo>
                  <a:pt x="8795284" y="6578656"/>
                  <a:pt x="8790221" y="6575317"/>
                  <a:pt x="8788186" y="6572441"/>
                </a:cubicBezTo>
                <a:cubicBezTo>
                  <a:pt x="8594646" y="6311498"/>
                  <a:pt x="8993712" y="5858248"/>
                  <a:pt x="9137232" y="5665639"/>
                </a:cubicBezTo>
                <a:cubicBezTo>
                  <a:pt x="9150495" y="5647816"/>
                  <a:pt x="9217510" y="5675384"/>
                  <a:pt x="9216765" y="5696416"/>
                </a:cubicBezTo>
                <a:cubicBezTo>
                  <a:pt x="9208076" y="5983368"/>
                  <a:pt x="9105464" y="6228377"/>
                  <a:pt x="8969849" y="6466405"/>
                </a:cubicBezTo>
                <a:cubicBezTo>
                  <a:pt x="9192790" y="6382070"/>
                  <a:pt x="9514633" y="6424367"/>
                  <a:pt x="9706237" y="6419148"/>
                </a:cubicBezTo>
                <a:cubicBezTo>
                  <a:pt x="9875985" y="6415062"/>
                  <a:pt x="9998989" y="6424957"/>
                  <a:pt x="10110375" y="6563116"/>
                </a:cubicBezTo>
                <a:cubicBezTo>
                  <a:pt x="10119737" y="6574800"/>
                  <a:pt x="10104347" y="6578204"/>
                  <a:pt x="10096281" y="6578254"/>
                </a:cubicBezTo>
                <a:cubicBezTo>
                  <a:pt x="9752742" y="6584519"/>
                  <a:pt x="9411210" y="6642343"/>
                  <a:pt x="9067672" y="6648608"/>
                </a:cubicBezTo>
                <a:cubicBezTo>
                  <a:pt x="9008636" y="6649807"/>
                  <a:pt x="8918484" y="6627657"/>
                  <a:pt x="8859441" y="6641028"/>
                </a:cubicBezTo>
                <a:cubicBezTo>
                  <a:pt x="8858839" y="6640935"/>
                  <a:pt x="8858138" y="6641468"/>
                  <a:pt x="8857528" y="6641375"/>
                </a:cubicBezTo>
                <a:cubicBezTo>
                  <a:pt x="8854312" y="6642158"/>
                  <a:pt x="8851192" y="6642319"/>
                  <a:pt x="8848579" y="6643204"/>
                </a:cubicBezTo>
                <a:cubicBezTo>
                  <a:pt x="8763018" y="6670925"/>
                  <a:pt x="8669480" y="6759768"/>
                  <a:pt x="8576285" y="6824788"/>
                </a:cubicBezTo>
                <a:lnTo>
                  <a:pt x="8519159" y="6857998"/>
                </a:lnTo>
                <a:lnTo>
                  <a:pt x="8393540" y="6857998"/>
                </a:lnTo>
                <a:lnTo>
                  <a:pt x="8417346" y="6745652"/>
                </a:lnTo>
                <a:cubicBezTo>
                  <a:pt x="8445294" y="6600749"/>
                  <a:pt x="8467982" y="6454800"/>
                  <a:pt x="8485502" y="6308216"/>
                </a:cubicBezTo>
                <a:cubicBezTo>
                  <a:pt x="8483369" y="6305964"/>
                  <a:pt x="8481139" y="6304343"/>
                  <a:pt x="8480214" y="6302278"/>
                </a:cubicBezTo>
                <a:cubicBezTo>
                  <a:pt x="8389148" y="6120471"/>
                  <a:pt x="8265637" y="5964433"/>
                  <a:pt x="8112215" y="5837768"/>
                </a:cubicBezTo>
                <a:cubicBezTo>
                  <a:pt x="8107469" y="5836403"/>
                  <a:pt x="8101510" y="5834843"/>
                  <a:pt x="8095146" y="5831943"/>
                </a:cubicBezTo>
                <a:cubicBezTo>
                  <a:pt x="7720999" y="5670157"/>
                  <a:pt x="7460805" y="5310579"/>
                  <a:pt x="7131946" y="5075653"/>
                </a:cubicBezTo>
                <a:cubicBezTo>
                  <a:pt x="7120196" y="5067444"/>
                  <a:pt x="7107334" y="5046255"/>
                  <a:pt x="7133363" y="5050246"/>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1544294" y="4944364"/>
                </a:moveTo>
                <a:cubicBezTo>
                  <a:pt x="11560186" y="5180994"/>
                  <a:pt x="11601886" y="5476223"/>
                  <a:pt x="11755210" y="5588157"/>
                </a:cubicBezTo>
                <a:cubicBezTo>
                  <a:pt x="11638730" y="5382912"/>
                  <a:pt x="11582097" y="5153179"/>
                  <a:pt x="11544294" y="4944364"/>
                </a:cubicBezTo>
                <a:close/>
                <a:moveTo>
                  <a:pt x="11571408" y="4918599"/>
                </a:moveTo>
                <a:cubicBezTo>
                  <a:pt x="11607963" y="5126676"/>
                  <a:pt x="11663078" y="5358905"/>
                  <a:pt x="11778250" y="5565760"/>
                </a:cubicBezTo>
                <a:cubicBezTo>
                  <a:pt x="11740096" y="5335710"/>
                  <a:pt x="11685166" y="5117152"/>
                  <a:pt x="11571408" y="4918599"/>
                </a:cubicBezTo>
                <a:close/>
                <a:moveTo>
                  <a:pt x="11540154" y="4867303"/>
                </a:moveTo>
                <a:cubicBezTo>
                  <a:pt x="11540302" y="4868748"/>
                  <a:pt x="11540443" y="4870186"/>
                  <a:pt x="11540380" y="4872526"/>
                </a:cubicBezTo>
                <a:lnTo>
                  <a:pt x="11542590" y="4871112"/>
                </a:lnTo>
                <a:close/>
                <a:moveTo>
                  <a:pt x="10567662" y="4866948"/>
                </a:moveTo>
                <a:cubicBezTo>
                  <a:pt x="10522198" y="4867672"/>
                  <a:pt x="10476263" y="4872522"/>
                  <a:pt x="10431225" y="4877568"/>
                </a:cubicBezTo>
                <a:cubicBezTo>
                  <a:pt x="10381279" y="4883457"/>
                  <a:pt x="10328981" y="4889314"/>
                  <a:pt x="10277556" y="4889247"/>
                </a:cubicBezTo>
                <a:cubicBezTo>
                  <a:pt x="10236449" y="4889475"/>
                  <a:pt x="10195262" y="4885932"/>
                  <a:pt x="10155875" y="4882769"/>
                </a:cubicBezTo>
                <a:cubicBezTo>
                  <a:pt x="10128043" y="4880639"/>
                  <a:pt x="10100420" y="4877611"/>
                  <a:pt x="10072733" y="4876924"/>
                </a:cubicBezTo>
                <a:cubicBezTo>
                  <a:pt x="10009605" y="4874377"/>
                  <a:pt x="9945053" y="4878112"/>
                  <a:pt x="9882500" y="4881330"/>
                </a:cubicBezTo>
                <a:cubicBezTo>
                  <a:pt x="9817947" y="4885065"/>
                  <a:pt x="9751031" y="4888772"/>
                  <a:pt x="9685205" y="4885650"/>
                </a:cubicBezTo>
                <a:lnTo>
                  <a:pt x="9666932" y="4885075"/>
                </a:lnTo>
                <a:cubicBezTo>
                  <a:pt x="9647413" y="4883768"/>
                  <a:pt x="9627689" y="4883349"/>
                  <a:pt x="9608662" y="4884027"/>
                </a:cubicBezTo>
                <a:cubicBezTo>
                  <a:pt x="9746940" y="4906717"/>
                  <a:pt x="9886187" y="4927258"/>
                  <a:pt x="10026230" y="4938088"/>
                </a:cubicBezTo>
                <a:cubicBezTo>
                  <a:pt x="10217917" y="4954217"/>
                  <a:pt x="10389161" y="4921336"/>
                  <a:pt x="10567662" y="4866948"/>
                </a:cubicBezTo>
                <a:close/>
                <a:moveTo>
                  <a:pt x="10221015" y="4783657"/>
                </a:moveTo>
                <a:cubicBezTo>
                  <a:pt x="10183412" y="4782731"/>
                  <a:pt x="10145345" y="4783278"/>
                  <a:pt x="10107121" y="4785091"/>
                </a:cubicBezTo>
                <a:cubicBezTo>
                  <a:pt x="9954224" y="4792347"/>
                  <a:pt x="9798826" y="4819883"/>
                  <a:pt x="9660668" y="4854595"/>
                </a:cubicBezTo>
                <a:cubicBezTo>
                  <a:pt x="9663924" y="4854814"/>
                  <a:pt x="9666276" y="4854838"/>
                  <a:pt x="9669531" y="4855057"/>
                </a:cubicBezTo>
                <a:lnTo>
                  <a:pt x="9687254" y="4855986"/>
                </a:lnTo>
                <a:cubicBezTo>
                  <a:pt x="9751279" y="4858722"/>
                  <a:pt x="9817637" y="4855370"/>
                  <a:pt x="9881290" y="4851445"/>
                </a:cubicBezTo>
                <a:cubicBezTo>
                  <a:pt x="9944395" y="4847874"/>
                  <a:pt x="10009857" y="4844334"/>
                  <a:pt x="10074432" y="4846715"/>
                </a:cubicBezTo>
                <a:cubicBezTo>
                  <a:pt x="10102466" y="4847944"/>
                  <a:pt x="10131190" y="4850269"/>
                  <a:pt x="10159369" y="4852935"/>
                </a:cubicBezTo>
                <a:cubicBezTo>
                  <a:pt x="10198208" y="4856456"/>
                  <a:pt x="10239045" y="4859459"/>
                  <a:pt x="10278706" y="4859393"/>
                </a:cubicBezTo>
                <a:cubicBezTo>
                  <a:pt x="10328324" y="4859079"/>
                  <a:pt x="10379724" y="4853023"/>
                  <a:pt x="10429120" y="4847493"/>
                </a:cubicBezTo>
                <a:cubicBezTo>
                  <a:pt x="10465435" y="4843425"/>
                  <a:pt x="10501756" y="4839354"/>
                  <a:pt x="10538565" y="4837270"/>
                </a:cubicBezTo>
                <a:cubicBezTo>
                  <a:pt x="10442450" y="4802463"/>
                  <a:pt x="10333824" y="4786435"/>
                  <a:pt x="10221015" y="478365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cubicBezTo>
                  <a:pt x="2826662" y="5016937"/>
                  <a:pt x="2852553" y="5023818"/>
                  <a:pt x="2879408" y="5031590"/>
                </a:cubicBez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9857254" y="4275904"/>
                </a:moveTo>
                <a:cubicBezTo>
                  <a:pt x="9525980" y="4300770"/>
                  <a:pt x="9241479" y="4364703"/>
                  <a:pt x="8989866" y="4472742"/>
                </a:cubicBezTo>
                <a:lnTo>
                  <a:pt x="8931614" y="4498508"/>
                </a:lnTo>
                <a:cubicBezTo>
                  <a:pt x="8902659" y="4511659"/>
                  <a:pt x="8873359" y="4524268"/>
                  <a:pt x="8843711" y="4536334"/>
                </a:cubicBezTo>
                <a:cubicBezTo>
                  <a:pt x="8889894" y="4522124"/>
                  <a:pt x="8937874" y="4508296"/>
                  <a:pt x="8966093" y="4502509"/>
                </a:cubicBezTo>
                <a:cubicBezTo>
                  <a:pt x="9076195" y="4481142"/>
                  <a:pt x="9187512" y="4468967"/>
                  <a:pt x="9299227" y="4454994"/>
                </a:cubicBezTo>
                <a:cubicBezTo>
                  <a:pt x="9502333" y="4429326"/>
                  <a:pt x="9654280" y="4317586"/>
                  <a:pt x="9857254" y="4275904"/>
                </a:cubicBezTo>
                <a:close/>
                <a:moveTo>
                  <a:pt x="9615182" y="4220499"/>
                </a:moveTo>
                <a:cubicBezTo>
                  <a:pt x="9415185" y="4228027"/>
                  <a:pt x="9214426" y="4329700"/>
                  <a:pt x="9023688" y="4425819"/>
                </a:cubicBezTo>
                <a:cubicBezTo>
                  <a:pt x="9256457" y="4332127"/>
                  <a:pt x="9516545" y="4273854"/>
                  <a:pt x="9814527" y="4248048"/>
                </a:cubicBezTo>
                <a:cubicBezTo>
                  <a:pt x="9748431" y="4225943"/>
                  <a:pt x="9681848" y="4217991"/>
                  <a:pt x="9615182" y="4220499"/>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9258094" y="3958602"/>
                </a:moveTo>
                <a:cubicBezTo>
                  <a:pt x="9013678" y="4006086"/>
                  <a:pt x="8768731" y="4060051"/>
                  <a:pt x="8526712" y="4119804"/>
                </a:cubicBezTo>
                <a:cubicBezTo>
                  <a:pt x="8781748" y="4123003"/>
                  <a:pt x="9026494" y="4069940"/>
                  <a:pt x="9258094" y="3958602"/>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close/>
                <a:moveTo>
                  <a:pt x="11225213" y="3936722"/>
                </a:moveTo>
                <a:cubicBezTo>
                  <a:pt x="11207028" y="4022695"/>
                  <a:pt x="11194593" y="4110355"/>
                  <a:pt x="11182914" y="4196771"/>
                </a:cubicBezTo>
                <a:cubicBezTo>
                  <a:pt x="11164076" y="4335276"/>
                  <a:pt x="11145116" y="4478465"/>
                  <a:pt x="11099211" y="4613594"/>
                </a:cubicBezTo>
                <a:cubicBezTo>
                  <a:pt x="11088245" y="4645134"/>
                  <a:pt x="11076378" y="4676477"/>
                  <a:pt x="11064509" y="4707830"/>
                </a:cubicBezTo>
                <a:lnTo>
                  <a:pt x="11049349" y="4747418"/>
                </a:lnTo>
                <a:cubicBezTo>
                  <a:pt x="11022123" y="4819250"/>
                  <a:pt x="10998838" y="4892390"/>
                  <a:pt x="10978260" y="4966094"/>
                </a:cubicBezTo>
                <a:cubicBezTo>
                  <a:pt x="11216457" y="4678857"/>
                  <a:pt x="11222923" y="4300706"/>
                  <a:pt x="11225213" y="393672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1201005" y="3900089"/>
                </a:moveTo>
                <a:cubicBezTo>
                  <a:pt x="11064705" y="4216426"/>
                  <a:pt x="10958405" y="4541932"/>
                  <a:pt x="10968432" y="4885010"/>
                </a:cubicBezTo>
                <a:cubicBezTo>
                  <a:pt x="10984596" y="4834817"/>
                  <a:pt x="11001105" y="4785171"/>
                  <a:pt x="11019967" y="4735553"/>
                </a:cubicBezTo>
                <a:lnTo>
                  <a:pt x="11035125" y="4695966"/>
                </a:lnTo>
                <a:cubicBezTo>
                  <a:pt x="11047342" y="4665154"/>
                  <a:pt x="11059004" y="4634706"/>
                  <a:pt x="11069972" y="4603168"/>
                </a:cubicBezTo>
                <a:cubicBezTo>
                  <a:pt x="11114708" y="4471083"/>
                  <a:pt x="11133811" y="4329343"/>
                  <a:pt x="11152239" y="4192628"/>
                </a:cubicBezTo>
                <a:cubicBezTo>
                  <a:pt x="11165272" y="4096160"/>
                  <a:pt x="11178361" y="3997344"/>
                  <a:pt x="11201005" y="3900089"/>
                </a:cubicBez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close/>
                <a:moveTo>
                  <a:pt x="10268559" y="3871054"/>
                </a:moveTo>
                <a:cubicBezTo>
                  <a:pt x="10277021" y="4100939"/>
                  <a:pt x="10375577" y="4306148"/>
                  <a:pt x="10494169" y="4520780"/>
                </a:cubicBezTo>
                <a:cubicBezTo>
                  <a:pt x="10447177" y="4399850"/>
                  <a:pt x="10400743" y="4278562"/>
                  <a:pt x="10356661" y="4157302"/>
                </a:cubicBezTo>
                <a:cubicBezTo>
                  <a:pt x="10321871" y="4061517"/>
                  <a:pt x="10289232" y="3966669"/>
                  <a:pt x="10268559" y="3871054"/>
                </a:cubicBez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0277529" y="3701307"/>
                </a:moveTo>
                <a:cubicBezTo>
                  <a:pt x="10277467" y="3703640"/>
                  <a:pt x="10276853" y="3706334"/>
                  <a:pt x="10276797" y="3708672"/>
                </a:cubicBezTo>
                <a:cubicBezTo>
                  <a:pt x="10284209" y="3854149"/>
                  <a:pt x="10331835" y="3999199"/>
                  <a:pt x="10385906" y="4147031"/>
                </a:cubicBezTo>
                <a:cubicBezTo>
                  <a:pt x="10434036" y="4279493"/>
                  <a:pt x="10484873" y="4412529"/>
                  <a:pt x="10536458" y="4544310"/>
                </a:cubicBezTo>
                <a:cubicBezTo>
                  <a:pt x="10537315" y="4408107"/>
                  <a:pt x="10476552" y="4266858"/>
                  <a:pt x="10436479" y="4144570"/>
                </a:cubicBezTo>
                <a:cubicBezTo>
                  <a:pt x="10386976" y="3995354"/>
                  <a:pt x="10333255" y="3848072"/>
                  <a:pt x="10277529" y="3701307"/>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0" y="3982240"/>
                  <a:pt x="5111996" y="4065759"/>
                </a:cubicBezTo>
                <a:cubicBezTo>
                  <a:pt x="5199925" y="4149276"/>
                  <a:pt x="5291490" y="4229096"/>
                  <a:pt x="5388877" y="4300185"/>
                </a:cubicBezTo>
                <a:cubicBezTo>
                  <a:pt x="5401113"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1" y="3090882"/>
                </a:moveTo>
                <a:lnTo>
                  <a:pt x="5480135" y="3565802"/>
                </a:lnTo>
                <a:cubicBezTo>
                  <a:pt x="5490809" y="3762845"/>
                  <a:pt x="5501220" y="3965024"/>
                  <a:pt x="5499022" y="4166310"/>
                </a:cubicBezTo>
                <a:cubicBezTo>
                  <a:pt x="5546233" y="3984186"/>
                  <a:pt x="5562118" y="3799116"/>
                  <a:pt x="5547022" y="3607838"/>
                </a:cubicBezTo>
                <a:cubicBezTo>
                  <a:pt x="5541143" y="3530760"/>
                  <a:pt x="5529684" y="3453908"/>
                  <a:pt x="5515964" y="3378541"/>
                </a:cubicBezTo>
                <a:cubicBezTo>
                  <a:pt x="5505773" y="3321668"/>
                  <a:pt x="5475310" y="3095607"/>
                  <a:pt x="5453701"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69"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lnTo>
                  <a:pt x="6038705" y="4763847"/>
                </a:lnTo>
                <a:lnTo>
                  <a:pt x="6037783"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0"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6"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2"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7"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3"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6"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cubicBezTo>
                  <a:pt x="2766432" y="5397515"/>
                  <a:pt x="2740950" y="5412509"/>
                  <a:pt x="2714982" y="5427051"/>
                </a:cubicBez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lnTo>
                  <a:pt x="1794914" y="6858000"/>
                </a:ln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lnTo>
                  <a:pt x="1203671" y="6858000"/>
                </a:lnTo>
                <a:lnTo>
                  <a:pt x="1143180" y="6858000"/>
                </a:lnTo>
                <a:lnTo>
                  <a:pt x="1142176" y="6766045"/>
                </a:ln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1"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cubicBezTo>
                  <a:pt x="10068034" y="4289020"/>
                  <a:pt x="10235704" y="4406341"/>
                  <a:pt x="10395379" y="4531843"/>
                </a:cubicBezTo>
                <a:cubicBezTo>
                  <a:pt x="10227815" y="4223610"/>
                  <a:pt x="10104867" y="3926696"/>
                  <a:pt x="10225980" y="3561061"/>
                </a:cubicBezTo>
                <a:cubicBezTo>
                  <a:pt x="10233239" y="3539559"/>
                  <a:pt x="10303382" y="3509255"/>
                  <a:pt x="10314210" y="3538353"/>
                </a:cubicBezTo>
                <a:cubicBezTo>
                  <a:pt x="10408734" y="3779872"/>
                  <a:pt x="10497596" y="4023472"/>
                  <a:pt x="10573663" y="4271430"/>
                </a:cubicBezTo>
                <a:cubicBezTo>
                  <a:pt x="10618238" y="4415363"/>
                  <a:pt x="10653304" y="4549296"/>
                  <a:pt x="10583736" y="4688819"/>
                </a:cubicBezTo>
                <a:cubicBezTo>
                  <a:pt x="10685909" y="4776757"/>
                  <a:pt x="10784700" y="4869157"/>
                  <a:pt x="10880472" y="4966558"/>
                </a:cubicBezTo>
                <a:cubicBezTo>
                  <a:pt x="10849056" y="4499967"/>
                  <a:pt x="11034230" y="4066538"/>
                  <a:pt x="11231212" y="3645474"/>
                </a:cubicBezTo>
                <a:cubicBezTo>
                  <a:pt x="11242138" y="3622394"/>
                  <a:pt x="11319709" y="3598841"/>
                  <a:pt x="11317765" y="3638405"/>
                </a:cubicBezTo>
                <a:cubicBezTo>
                  <a:pt x="11295958" y="4125233"/>
                  <a:pt x="11372236" y="4676562"/>
                  <a:pt x="10982911" y="5051260"/>
                </a:cubicBezTo>
                <a:cubicBezTo>
                  <a:pt x="10979389" y="5054277"/>
                  <a:pt x="10974419" y="5057456"/>
                  <a:pt x="10968747" y="5059552"/>
                </a:cubicBezTo>
                <a:cubicBezTo>
                  <a:pt x="11069120" y="5167803"/>
                  <a:pt x="11166116" y="5280511"/>
                  <a:pt x="11258020" y="5401078"/>
                </a:cubicBezTo>
                <a:cubicBezTo>
                  <a:pt x="11414501" y="5606795"/>
                  <a:pt x="11558425" y="5822089"/>
                  <a:pt x="11688741" y="6045312"/>
                </a:cubicBezTo>
                <a:cubicBezTo>
                  <a:pt x="11728326" y="5923422"/>
                  <a:pt x="11744133" y="5789920"/>
                  <a:pt x="11794425" y="5681109"/>
                </a:cubicBezTo>
                <a:cubicBezTo>
                  <a:pt x="11793785" y="5677682"/>
                  <a:pt x="11793359" y="5673360"/>
                  <a:pt x="11792727" y="5669934"/>
                </a:cubicBezTo>
                <a:cubicBezTo>
                  <a:pt x="11786706" y="5671483"/>
                  <a:pt x="11780344" y="5672486"/>
                  <a:pt x="11776744" y="5671723"/>
                </a:cubicBezTo>
                <a:cubicBezTo>
                  <a:pt x="11442886" y="5608574"/>
                  <a:pt x="11457436" y="4983823"/>
                  <a:pt x="11442546" y="4736592"/>
                </a:cubicBezTo>
                <a:cubicBezTo>
                  <a:pt x="11441155" y="4713728"/>
                  <a:pt x="11514076" y="4687776"/>
                  <a:pt x="11527771" y="4704317"/>
                </a:cubicBezTo>
                <a:cubicBezTo>
                  <a:pt x="11715804" y="4928943"/>
                  <a:pt x="11799388" y="5187422"/>
                  <a:pt x="11851542" y="5463703"/>
                </a:cubicBezTo>
                <a:cubicBezTo>
                  <a:pt x="11913004" y="5353500"/>
                  <a:pt x="12015977" y="5250086"/>
                  <a:pt x="12122505" y="5156948"/>
                </a:cubicBezTo>
                <a:lnTo>
                  <a:pt x="12192002" y="5098973"/>
                </a:lnTo>
                <a:lnTo>
                  <a:pt x="12192001" y="5160062"/>
                </a:lnTo>
                <a:lnTo>
                  <a:pt x="12155105" y="5191181"/>
                </a:lnTo>
                <a:cubicBezTo>
                  <a:pt x="12056052" y="5282318"/>
                  <a:pt x="11965498" y="5385071"/>
                  <a:pt x="11918903" y="5491132"/>
                </a:cubicBezTo>
                <a:cubicBezTo>
                  <a:pt x="11960691" y="5426848"/>
                  <a:pt x="12011970" y="5370101"/>
                  <a:pt x="12067554" y="5317498"/>
                </a:cubicBezTo>
                <a:lnTo>
                  <a:pt x="12192001" y="5211391"/>
                </a:lnTo>
                <a:lnTo>
                  <a:pt x="12192001" y="5251558"/>
                </a:lnTo>
                <a:lnTo>
                  <a:pt x="12087498" y="5340764"/>
                </a:lnTo>
                <a:cubicBezTo>
                  <a:pt x="12032329" y="5393102"/>
                  <a:pt x="11981742" y="5449408"/>
                  <a:pt x="11941335" y="5512809"/>
                </a:cubicBezTo>
                <a:cubicBezTo>
                  <a:pt x="11925082" y="5538523"/>
                  <a:pt x="11910985" y="5565169"/>
                  <a:pt x="11898139" y="5592553"/>
                </a:cubicBezTo>
                <a:cubicBezTo>
                  <a:pt x="11945914" y="5558922"/>
                  <a:pt x="11992854" y="5522778"/>
                  <a:pt x="12037359" y="5482816"/>
                </a:cubicBezTo>
                <a:lnTo>
                  <a:pt x="12192001" y="5330890"/>
                </a:lnTo>
                <a:lnTo>
                  <a:pt x="12192001" y="5402911"/>
                </a:lnTo>
                <a:lnTo>
                  <a:pt x="12054488" y="5533939"/>
                </a:lnTo>
                <a:cubicBezTo>
                  <a:pt x="12007570" y="5576210"/>
                  <a:pt x="11919625" y="5622495"/>
                  <a:pt x="11880977" y="5674040"/>
                </a:cubicBezTo>
                <a:cubicBezTo>
                  <a:pt x="11880428" y="5674391"/>
                  <a:pt x="11880223" y="5675288"/>
                  <a:pt x="11879666" y="5675644"/>
                </a:cubicBezTo>
                <a:cubicBezTo>
                  <a:pt x="11877599" y="5678494"/>
                  <a:pt x="11875186" y="5680803"/>
                  <a:pt x="11873674" y="5683306"/>
                </a:cubicBezTo>
                <a:cubicBezTo>
                  <a:pt x="11806563" y="5791374"/>
                  <a:pt x="11801847" y="5992131"/>
                  <a:pt x="11738608" y="6118417"/>
                </a:cubicBezTo>
                <a:cubicBezTo>
                  <a:pt x="11737642" y="6120562"/>
                  <a:pt x="11735234" y="6122876"/>
                  <a:pt x="11732820" y="6125184"/>
                </a:cubicBezTo>
                <a:cubicBezTo>
                  <a:pt x="11856220" y="6344593"/>
                  <a:pt x="11965159" y="6571523"/>
                  <a:pt x="12058063" y="6805045"/>
                </a:cubicBezTo>
                <a:lnTo>
                  <a:pt x="12077722" y="6857999"/>
                </a:lnTo>
                <a:lnTo>
                  <a:pt x="11980831" y="6857999"/>
                </a:lnTo>
                <a:lnTo>
                  <a:pt x="11842370" y="6532596"/>
                </a:lnTo>
                <a:lnTo>
                  <a:pt x="11807118" y="6461642"/>
                </a:lnTo>
                <a:cubicBezTo>
                  <a:pt x="11675874" y="6190726"/>
                  <a:pt x="11523363" y="5930353"/>
                  <a:pt x="11352410" y="5682534"/>
                </a:cubicBezTo>
                <a:cubicBezTo>
                  <a:pt x="11349154" y="5682314"/>
                  <a:pt x="11346248" y="5682642"/>
                  <a:pt x="11344098" y="5681717"/>
                </a:cubicBezTo>
                <a:cubicBezTo>
                  <a:pt x="11146884" y="5607050"/>
                  <a:pt x="10940954" y="5574737"/>
                  <a:pt x="10730809" y="5585749"/>
                </a:cubicBezTo>
                <a:cubicBezTo>
                  <a:pt x="10726045" y="5588034"/>
                  <a:pt x="10720166" y="5591021"/>
                  <a:pt x="10713050" y="5593271"/>
                </a:cubicBezTo>
                <a:cubicBezTo>
                  <a:pt x="10300570" y="5732161"/>
                  <a:pt x="9845774" y="5640588"/>
                  <a:pt x="9420192" y="5692050"/>
                </a:cubicBezTo>
                <a:cubicBezTo>
                  <a:pt x="9405112" y="5694029"/>
                  <a:pt x="9380308" y="5686903"/>
                  <a:pt x="9404066" y="5671708"/>
                </a:cubicBezTo>
                <a:cubicBezTo>
                  <a:pt x="9811305" y="5415077"/>
                  <a:pt x="10269729" y="5333413"/>
                  <a:pt x="10712309" y="5538562"/>
                </a:cubicBezTo>
                <a:cubicBezTo>
                  <a:pt x="10909559" y="5522006"/>
                  <a:pt x="11103888" y="5541041"/>
                  <a:pt x="11291486" y="5595804"/>
                </a:cubicBezTo>
                <a:cubicBezTo>
                  <a:pt x="11253937" y="5543176"/>
                  <a:pt x="11215832" y="5490905"/>
                  <a:pt x="11176624" y="5439340"/>
                </a:cubicBezTo>
                <a:cubicBezTo>
                  <a:pt x="11019444" y="5232532"/>
                  <a:pt x="10848144" y="5046247"/>
                  <a:pt x="10665962" y="4874588"/>
                </a:cubicBezTo>
                <a:cubicBezTo>
                  <a:pt x="10659400" y="4876493"/>
                  <a:pt x="10653378" y="4878043"/>
                  <a:pt x="10647017" y="4879047"/>
                </a:cubicBezTo>
                <a:cubicBezTo>
                  <a:pt x="10469841" y="4937947"/>
                  <a:pt x="10294852" y="4989315"/>
                  <a:pt x="10107096" y="4989072"/>
                </a:cubicBezTo>
                <a:cubicBezTo>
                  <a:pt x="9884392" y="4988955"/>
                  <a:pt x="9658777" y="4947776"/>
                  <a:pt x="9439953" y="4909921"/>
                </a:cubicBezTo>
                <a:cubicBezTo>
                  <a:pt x="9408584" y="4904693"/>
                  <a:pt x="9464056" y="4874580"/>
                  <a:pt x="9470279" y="4872131"/>
                </a:cubicBezTo>
                <a:cubicBezTo>
                  <a:pt x="9777078" y="4772480"/>
                  <a:pt x="10227985" y="4680296"/>
                  <a:pt x="10565024" y="4781269"/>
                </a:cubicBezTo>
                <a:cubicBezTo>
                  <a:pt x="10362949" y="4601638"/>
                  <a:pt x="10148128" y="4438593"/>
                  <a:pt x="9922490" y="4287833"/>
                </a:cubicBezTo>
                <a:cubicBezTo>
                  <a:pt x="9921938" y="4288186"/>
                  <a:pt x="9921032" y="4287993"/>
                  <a:pt x="9920481" y="4288346"/>
                </a:cubicBezTo>
                <a:cubicBezTo>
                  <a:pt x="9919033" y="4288508"/>
                  <a:pt x="9917026" y="4289026"/>
                  <a:pt x="9916127" y="4288836"/>
                </a:cubicBezTo>
                <a:cubicBezTo>
                  <a:pt x="9902906" y="4288860"/>
                  <a:pt x="9795895" y="4364971"/>
                  <a:pt x="9791125" y="4367248"/>
                </a:cubicBezTo>
                <a:cubicBezTo>
                  <a:pt x="9707175" y="4406384"/>
                  <a:pt x="9617775" y="4432133"/>
                  <a:pt x="9528364" y="4451767"/>
                </a:cubicBezTo>
                <a:cubicBezTo>
                  <a:pt x="9228232" y="4518029"/>
                  <a:pt x="8927622" y="4526349"/>
                  <a:pt x="8629850" y="4613329"/>
                </a:cubicBezTo>
                <a:cubicBezTo>
                  <a:pt x="8609591" y="4619390"/>
                  <a:pt x="8554225" y="4618011"/>
                  <a:pt x="8600239" y="4596243"/>
                </a:cubicBezTo>
                <a:cubicBezTo>
                  <a:pt x="8928850" y="4438196"/>
                  <a:pt x="9367700" y="4136057"/>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0"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0"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6" y="2637633"/>
                </a:cubicBezTo>
                <a:cubicBezTo>
                  <a:pt x="5803017" y="2582794"/>
                  <a:pt x="5810097"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4"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4"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0" y="891331"/>
                </a:cubicBezTo>
                <a:cubicBezTo>
                  <a:pt x="5712973"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5" y="246988"/>
                  <a:pt x="5760847" y="254734"/>
                  <a:pt x="5736947" y="261367"/>
                </a:cubicBezTo>
                <a:cubicBezTo>
                  <a:pt x="5638132"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7"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1" y="231951"/>
                </a:cubicBezTo>
                <a:cubicBezTo>
                  <a:pt x="5794994"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3" y="228123"/>
                </a:cubicBezTo>
                <a:cubicBezTo>
                  <a:pt x="5227195" y="227945"/>
                  <a:pt x="5244285" y="227765"/>
                  <a:pt x="5261015" y="227087"/>
                </a:cubicBezTo>
                <a:cubicBezTo>
                  <a:pt x="5463242" y="223204"/>
                  <a:pt x="5667966" y="183171"/>
                  <a:pt x="5861181" y="143093"/>
                </a:cubicBezTo>
                <a:cubicBezTo>
                  <a:pt x="5895330"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6"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6"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7"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2" y="2135538"/>
                  <a:pt x="5687608" y="2039972"/>
                </a:cubicBezTo>
                <a:cubicBezTo>
                  <a:pt x="5744741" y="1859679"/>
                  <a:pt x="5733310" y="1742061"/>
                  <a:pt x="5657554" y="1576445"/>
                </a:cubicBezTo>
                <a:cubicBezTo>
                  <a:pt x="5483231"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51" name="Rectangle 50">
            <a:extLst>
              <a:ext uri="{FF2B5EF4-FFF2-40B4-BE49-F238E27FC236}">
                <a16:creationId xmlns:a16="http://schemas.microsoft.com/office/drawing/2014/main" id="{A20AF199-99C2-4569-9CAF-24514AE5E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90600"/>
            <a:ext cx="11734799"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4A8CD860-6CA3-674C-AF1C-BDEC1E094BE2}"/>
              </a:ext>
            </a:extLst>
          </p:cNvPr>
          <p:cNvSpPr>
            <a:spLocks noGrp="1"/>
          </p:cNvSpPr>
          <p:nvPr>
            <p:ph type="ctrTitle"/>
          </p:nvPr>
        </p:nvSpPr>
        <p:spPr>
          <a:xfrm>
            <a:off x="685800" y="1676401"/>
            <a:ext cx="6556829" cy="1752600"/>
          </a:xfrm>
        </p:spPr>
        <p:txBody>
          <a:bodyPr anchor="t">
            <a:normAutofit/>
          </a:bodyPr>
          <a:lstStyle/>
          <a:p>
            <a:pPr algn="l"/>
            <a:r>
              <a:rPr lang="en-ID" sz="2900" dirty="0" err="1"/>
              <a:t>Penanganan</a:t>
            </a:r>
            <a:r>
              <a:rPr lang="en-ID" sz="2900" dirty="0"/>
              <a:t> </a:t>
            </a:r>
            <a:r>
              <a:rPr lang="en-ID" sz="2900" dirty="0" err="1"/>
              <a:t>Kebijakan</a:t>
            </a:r>
            <a:r>
              <a:rPr lang="en-ID" sz="2900" dirty="0"/>
              <a:t> </a:t>
            </a:r>
            <a:r>
              <a:rPr lang="en-ID" sz="2900" dirty="0" err="1"/>
              <a:t>Diskriminatif</a:t>
            </a:r>
            <a:r>
              <a:rPr lang="en-ID" sz="2900" dirty="0"/>
              <a:t> Atas </a:t>
            </a:r>
            <a:r>
              <a:rPr lang="en-ID" sz="2900" dirty="0" err="1"/>
              <a:t>nama</a:t>
            </a:r>
            <a:r>
              <a:rPr lang="en-ID" sz="2900" dirty="0"/>
              <a:t> </a:t>
            </a:r>
            <a:r>
              <a:rPr lang="en-ID" sz="2900" dirty="0" err="1"/>
              <a:t>Otonomi</a:t>
            </a:r>
            <a:r>
              <a:rPr lang="en-ID" sz="2900" dirty="0"/>
              <a:t> Daerah </a:t>
            </a:r>
            <a:r>
              <a:rPr lang="en-ID" sz="2900" dirty="0" err="1"/>
              <a:t>Guna</a:t>
            </a:r>
            <a:r>
              <a:rPr lang="en-ID" sz="2900" dirty="0"/>
              <a:t> </a:t>
            </a:r>
            <a:r>
              <a:rPr lang="en-ID" sz="2900" dirty="0" err="1"/>
              <a:t>Memperkokoh</a:t>
            </a:r>
            <a:r>
              <a:rPr lang="en-ID" sz="2900" dirty="0"/>
              <a:t> </a:t>
            </a:r>
            <a:r>
              <a:rPr lang="en-ID" sz="2900" dirty="0" err="1"/>
              <a:t>Ketahanan</a:t>
            </a:r>
            <a:r>
              <a:rPr lang="en-ID" sz="2900" dirty="0"/>
              <a:t> Nasional </a:t>
            </a:r>
            <a:endParaRPr lang="en-US" sz="2900" dirty="0"/>
          </a:p>
        </p:txBody>
      </p:sp>
      <p:sp>
        <p:nvSpPr>
          <p:cNvPr id="3" name="Subtitle 2">
            <a:extLst>
              <a:ext uri="{FF2B5EF4-FFF2-40B4-BE49-F238E27FC236}">
                <a16:creationId xmlns:a16="http://schemas.microsoft.com/office/drawing/2014/main" id="{82528CDB-4807-5540-B433-CD080C71805F}"/>
              </a:ext>
            </a:extLst>
          </p:cNvPr>
          <p:cNvSpPr>
            <a:spLocks noGrp="1"/>
          </p:cNvSpPr>
          <p:nvPr>
            <p:ph type="subTitle" idx="1"/>
          </p:nvPr>
        </p:nvSpPr>
        <p:spPr>
          <a:xfrm>
            <a:off x="685800" y="3429000"/>
            <a:ext cx="6556829" cy="1752600"/>
          </a:xfrm>
        </p:spPr>
        <p:txBody>
          <a:bodyPr>
            <a:normAutofit/>
          </a:bodyPr>
          <a:lstStyle/>
          <a:p>
            <a:pPr algn="l"/>
            <a:r>
              <a:rPr lang="en-US" sz="2700">
                <a:solidFill>
                  <a:schemeClr val="tx1">
                    <a:alpha val="55000"/>
                  </a:schemeClr>
                </a:solidFill>
              </a:rPr>
              <a:t>Focus Group Discussion (FGD) Komnas Perempuan dan Lemhanas</a:t>
            </a:r>
          </a:p>
          <a:p>
            <a:pPr algn="l"/>
            <a:r>
              <a:rPr lang="en-US" sz="2700">
                <a:solidFill>
                  <a:schemeClr val="tx1">
                    <a:alpha val="55000"/>
                  </a:schemeClr>
                </a:solidFill>
              </a:rPr>
              <a:t>18 November 2020 di Hotel Hilton, Bandung </a:t>
            </a:r>
          </a:p>
        </p:txBody>
      </p:sp>
      <p:pic>
        <p:nvPicPr>
          <p:cNvPr id="18" name="Graphic 17" descr="Fingerprint">
            <a:extLst>
              <a:ext uri="{FF2B5EF4-FFF2-40B4-BE49-F238E27FC236}">
                <a16:creationId xmlns:a16="http://schemas.microsoft.com/office/drawing/2014/main" id="{2057488F-A211-4CD2-BCF9-CAF1AA1EE4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05700" y="1676400"/>
            <a:ext cx="3505200" cy="3505200"/>
          </a:xfrm>
          <a:prstGeom prst="rect">
            <a:avLst/>
          </a:prstGeom>
        </p:spPr>
      </p:pic>
    </p:spTree>
    <p:extLst>
      <p:ext uri="{BB962C8B-B14F-4D97-AF65-F5344CB8AC3E}">
        <p14:creationId xmlns:p14="http://schemas.microsoft.com/office/powerpoint/2010/main" val="3513388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F26E00-2275-6E46-9B2D-29C9EDC7E403}"/>
              </a:ext>
            </a:extLst>
          </p:cNvPr>
          <p:cNvSpPr>
            <a:spLocks noGrp="1"/>
          </p:cNvSpPr>
          <p:nvPr>
            <p:ph type="title"/>
          </p:nvPr>
        </p:nvSpPr>
        <p:spPr>
          <a:xfrm>
            <a:off x="1285240" y="1050595"/>
            <a:ext cx="8074815" cy="1618489"/>
          </a:xfrm>
        </p:spPr>
        <p:txBody>
          <a:bodyPr anchor="ctr">
            <a:normAutofit/>
          </a:bodyPr>
          <a:lstStyle/>
          <a:p>
            <a:r>
              <a:rPr lang="en-US" sz="5600"/>
              <a:t>Prinsip-Prinsip Syariat Islam </a:t>
            </a:r>
          </a:p>
        </p:txBody>
      </p:sp>
      <p:sp>
        <p:nvSpPr>
          <p:cNvPr id="3" name="Content Placeholder 2">
            <a:extLst>
              <a:ext uri="{FF2B5EF4-FFF2-40B4-BE49-F238E27FC236}">
                <a16:creationId xmlns:a16="http://schemas.microsoft.com/office/drawing/2014/main" id="{18DA87D0-CF79-9A40-A545-36AEF41A194C}"/>
              </a:ext>
            </a:extLst>
          </p:cNvPr>
          <p:cNvSpPr>
            <a:spLocks noGrp="1"/>
          </p:cNvSpPr>
          <p:nvPr>
            <p:ph idx="1"/>
          </p:nvPr>
        </p:nvSpPr>
        <p:spPr>
          <a:xfrm>
            <a:off x="1285240" y="2969469"/>
            <a:ext cx="8074815" cy="2800395"/>
          </a:xfrm>
        </p:spPr>
        <p:txBody>
          <a:bodyPr anchor="t">
            <a:normAutofit fontScale="92500" lnSpcReduction="10000"/>
          </a:bodyPr>
          <a:lstStyle/>
          <a:p>
            <a:r>
              <a:rPr lang="en-US" sz="1800" dirty="0" err="1"/>
              <a:t>prinsip</a:t>
            </a:r>
            <a:r>
              <a:rPr lang="en-US" sz="1800" dirty="0"/>
              <a:t> </a:t>
            </a:r>
            <a:r>
              <a:rPr lang="en-US" sz="1800" dirty="0" err="1"/>
              <a:t>kebebasan</a:t>
            </a:r>
            <a:r>
              <a:rPr lang="en-US" sz="1800" dirty="0"/>
              <a:t> dan </a:t>
            </a:r>
            <a:r>
              <a:rPr lang="en-US" sz="1800" dirty="0" err="1"/>
              <a:t>pertanggungjawaban</a:t>
            </a:r>
            <a:r>
              <a:rPr lang="en-US" sz="1800" dirty="0"/>
              <a:t> </a:t>
            </a:r>
            <a:r>
              <a:rPr lang="en-US" sz="1800" dirty="0" err="1"/>
              <a:t>individu</a:t>
            </a:r>
            <a:r>
              <a:rPr lang="en-ID" sz="1800" dirty="0"/>
              <a:t> (</a:t>
            </a:r>
            <a:r>
              <a:rPr lang="en-US" sz="1800" dirty="0"/>
              <a:t>Surat al-</a:t>
            </a:r>
            <a:r>
              <a:rPr lang="en-US" sz="1800" dirty="0" err="1"/>
              <a:t>Zalzalah</a:t>
            </a:r>
            <a:r>
              <a:rPr lang="en-US" sz="1800" dirty="0"/>
              <a:t>/99 </a:t>
            </a:r>
            <a:r>
              <a:rPr lang="en-US" sz="1800" dirty="0" err="1"/>
              <a:t>ayat</a:t>
            </a:r>
            <a:r>
              <a:rPr lang="en-US" sz="1800" dirty="0"/>
              <a:t> 7-8</a:t>
            </a:r>
            <a:r>
              <a:rPr lang="en-ID" sz="1800" dirty="0"/>
              <a:t> )</a:t>
            </a:r>
          </a:p>
          <a:p>
            <a:r>
              <a:rPr lang="en-US" sz="1800" dirty="0" err="1"/>
              <a:t>prinsip</a:t>
            </a:r>
            <a:r>
              <a:rPr lang="en-US" sz="1800" dirty="0"/>
              <a:t> </a:t>
            </a:r>
            <a:r>
              <a:rPr lang="en-US" sz="1800" dirty="0" err="1"/>
              <a:t>kesetaraan</a:t>
            </a:r>
            <a:r>
              <a:rPr lang="en-US" sz="1800" dirty="0"/>
              <a:t> </a:t>
            </a:r>
            <a:r>
              <a:rPr lang="en-US" sz="1800" dirty="0" err="1"/>
              <a:t>derajat</a:t>
            </a:r>
            <a:r>
              <a:rPr lang="en-US" sz="1800" dirty="0"/>
              <a:t> </a:t>
            </a:r>
            <a:r>
              <a:rPr lang="en-US" sz="1800" dirty="0" err="1"/>
              <a:t>manusia</a:t>
            </a:r>
            <a:r>
              <a:rPr lang="en-US" sz="1800" dirty="0"/>
              <a:t> di </a:t>
            </a:r>
            <a:r>
              <a:rPr lang="en-US" sz="1800" dirty="0" err="1"/>
              <a:t>hadapan</a:t>
            </a:r>
            <a:r>
              <a:rPr lang="en-US" sz="1800" dirty="0"/>
              <a:t> Allah</a:t>
            </a:r>
            <a:r>
              <a:rPr lang="en-ID" sz="1800" dirty="0"/>
              <a:t> (</a:t>
            </a:r>
            <a:r>
              <a:rPr lang="en-US" sz="1800" dirty="0"/>
              <a:t>Surat al-</a:t>
            </a:r>
            <a:r>
              <a:rPr lang="en-US" sz="1800" dirty="0" err="1"/>
              <a:t>Hujurat</a:t>
            </a:r>
            <a:r>
              <a:rPr lang="en-US" sz="1800" dirty="0"/>
              <a:t>/49 </a:t>
            </a:r>
            <a:r>
              <a:rPr lang="en-US" sz="1800" dirty="0" err="1"/>
              <a:t>ayat</a:t>
            </a:r>
            <a:r>
              <a:rPr lang="en-US" sz="1800" dirty="0"/>
              <a:t> 13</a:t>
            </a:r>
            <a:r>
              <a:rPr lang="en-ID" sz="1800" dirty="0"/>
              <a:t> )</a:t>
            </a:r>
          </a:p>
          <a:p>
            <a:r>
              <a:rPr lang="en-US" sz="1800" dirty="0" err="1"/>
              <a:t>prinsip</a:t>
            </a:r>
            <a:r>
              <a:rPr lang="en-US" sz="1800" dirty="0"/>
              <a:t> </a:t>
            </a:r>
            <a:r>
              <a:rPr lang="en-US" sz="1800" dirty="0" err="1"/>
              <a:t>keadilan</a:t>
            </a:r>
            <a:r>
              <a:rPr lang="en-ID" sz="1800" dirty="0"/>
              <a:t> (</a:t>
            </a:r>
            <a:r>
              <a:rPr lang="en-US" sz="1800" dirty="0"/>
              <a:t>Surat Al-</a:t>
            </a:r>
            <a:r>
              <a:rPr lang="en-US" sz="1800" dirty="0" err="1"/>
              <a:t>Ma'idah</a:t>
            </a:r>
            <a:r>
              <a:rPr lang="en-US" sz="1800" dirty="0"/>
              <a:t>/5 </a:t>
            </a:r>
            <a:r>
              <a:rPr lang="en-US" sz="1800" dirty="0" err="1"/>
              <a:t>ayat</a:t>
            </a:r>
            <a:r>
              <a:rPr lang="en-US" sz="1800" dirty="0"/>
              <a:t> 8</a:t>
            </a:r>
            <a:r>
              <a:rPr lang="en-ID" sz="1800" dirty="0"/>
              <a:t> )</a:t>
            </a:r>
          </a:p>
          <a:p>
            <a:r>
              <a:rPr lang="en-US" sz="1800" dirty="0" err="1"/>
              <a:t>prinsip</a:t>
            </a:r>
            <a:r>
              <a:rPr lang="en-US" sz="1800" dirty="0"/>
              <a:t> </a:t>
            </a:r>
            <a:r>
              <a:rPr lang="en-US" sz="1800" dirty="0" err="1"/>
              <a:t>persamaan</a:t>
            </a:r>
            <a:r>
              <a:rPr lang="en-US" sz="1800" dirty="0"/>
              <a:t> </a:t>
            </a:r>
            <a:r>
              <a:rPr lang="en-US" sz="1800" dirty="0" err="1"/>
              <a:t>manusia</a:t>
            </a:r>
            <a:r>
              <a:rPr lang="en-US" sz="1800" dirty="0"/>
              <a:t> di </a:t>
            </a:r>
            <a:r>
              <a:rPr lang="en-US" sz="1800" dirty="0" err="1"/>
              <a:t>hadapan</a:t>
            </a:r>
            <a:r>
              <a:rPr lang="en-US" sz="1800" dirty="0"/>
              <a:t> </a:t>
            </a:r>
            <a:r>
              <a:rPr lang="en-US" sz="1800" dirty="0" err="1"/>
              <a:t>hukum</a:t>
            </a:r>
            <a:r>
              <a:rPr lang="en-US" sz="1800" dirty="0"/>
              <a:t>,</a:t>
            </a:r>
            <a:r>
              <a:rPr lang="en-ID" sz="1800" dirty="0"/>
              <a:t> (</a:t>
            </a:r>
            <a:r>
              <a:rPr lang="en-US" sz="1800" dirty="0"/>
              <a:t>Surat Al-</a:t>
            </a:r>
            <a:r>
              <a:rPr lang="en-US" sz="1800" dirty="0" err="1"/>
              <a:t>Ma'idah</a:t>
            </a:r>
            <a:r>
              <a:rPr lang="en-US" sz="1800" dirty="0"/>
              <a:t>/5 </a:t>
            </a:r>
            <a:r>
              <a:rPr lang="en-US" sz="1800" dirty="0" err="1"/>
              <a:t>ayat</a:t>
            </a:r>
            <a:r>
              <a:rPr lang="en-US" sz="1800" dirty="0"/>
              <a:t> 8,) </a:t>
            </a:r>
            <a:endParaRPr lang="en-ID" sz="1800" dirty="0"/>
          </a:p>
          <a:p>
            <a:r>
              <a:rPr lang="en-US" sz="1800" dirty="0" err="1"/>
              <a:t>prinsip</a:t>
            </a:r>
            <a:r>
              <a:rPr lang="en-US" sz="1800" dirty="0"/>
              <a:t> </a:t>
            </a:r>
            <a:r>
              <a:rPr lang="en-US" sz="1800" dirty="0" err="1"/>
              <a:t>tidak</a:t>
            </a:r>
            <a:r>
              <a:rPr lang="en-US" sz="1800" dirty="0"/>
              <a:t> </a:t>
            </a:r>
            <a:r>
              <a:rPr lang="en-US" sz="1800" dirty="0" err="1"/>
              <a:t>merugikan</a:t>
            </a:r>
            <a:r>
              <a:rPr lang="en-US" sz="1800" dirty="0"/>
              <a:t> </a:t>
            </a:r>
            <a:r>
              <a:rPr lang="en-US" sz="1800" dirty="0" err="1"/>
              <a:t>diri</a:t>
            </a:r>
            <a:r>
              <a:rPr lang="en-US" sz="1800" dirty="0"/>
              <a:t> </a:t>
            </a:r>
            <a:r>
              <a:rPr lang="en-US" sz="1800" dirty="0" err="1"/>
              <a:t>sendiri</a:t>
            </a:r>
            <a:r>
              <a:rPr lang="en-US" sz="1800" dirty="0"/>
              <a:t> dan orang lain</a:t>
            </a:r>
            <a:r>
              <a:rPr lang="en-ID" sz="1800" dirty="0"/>
              <a:t> (</a:t>
            </a:r>
            <a:r>
              <a:rPr lang="en-US" sz="1800" dirty="0"/>
              <a:t>Surat al-Baqarah/2 </a:t>
            </a:r>
            <a:r>
              <a:rPr lang="en-US" sz="1800" dirty="0" err="1"/>
              <a:t>ayat</a:t>
            </a:r>
            <a:r>
              <a:rPr lang="en-US" sz="1800" dirty="0"/>
              <a:t> 279</a:t>
            </a:r>
            <a:r>
              <a:rPr lang="en-ID" sz="1800" dirty="0"/>
              <a:t> )</a:t>
            </a:r>
          </a:p>
          <a:p>
            <a:r>
              <a:rPr lang="en-US" sz="1800" dirty="0" err="1"/>
              <a:t>prinsip</a:t>
            </a:r>
            <a:r>
              <a:rPr lang="en-US" sz="1800" dirty="0"/>
              <a:t> </a:t>
            </a:r>
            <a:r>
              <a:rPr lang="en-US" sz="1800" dirty="0" err="1"/>
              <a:t>kritik</a:t>
            </a:r>
            <a:r>
              <a:rPr lang="en-US" sz="1800" dirty="0"/>
              <a:t> dan </a:t>
            </a:r>
            <a:r>
              <a:rPr lang="en-US" sz="1800" dirty="0" err="1"/>
              <a:t>kontrol</a:t>
            </a:r>
            <a:r>
              <a:rPr lang="en-US" sz="1800" dirty="0"/>
              <a:t> </a:t>
            </a:r>
            <a:r>
              <a:rPr lang="en-US" sz="1800" dirty="0" err="1"/>
              <a:t>sosial</a:t>
            </a:r>
            <a:r>
              <a:rPr lang="en-ID" sz="1800" dirty="0"/>
              <a:t> (</a:t>
            </a:r>
            <a:r>
              <a:rPr lang="en-US" sz="1800" dirty="0"/>
              <a:t>Surat al-'</a:t>
            </a:r>
            <a:r>
              <a:rPr lang="en-US" sz="1800" dirty="0" err="1"/>
              <a:t>Ashr</a:t>
            </a:r>
            <a:r>
              <a:rPr lang="en-US" sz="1800" dirty="0"/>
              <a:t>/103 </a:t>
            </a:r>
            <a:r>
              <a:rPr lang="en-US" sz="1800" dirty="0" err="1"/>
              <a:t>ayat</a:t>
            </a:r>
            <a:r>
              <a:rPr lang="en-US" sz="1800" dirty="0"/>
              <a:t> 1-3</a:t>
            </a:r>
            <a:r>
              <a:rPr lang="en-ID" sz="1800" dirty="0"/>
              <a:t> )</a:t>
            </a:r>
          </a:p>
          <a:p>
            <a:r>
              <a:rPr lang="en-US" sz="1800" dirty="0" err="1"/>
              <a:t>prinsip</a:t>
            </a:r>
            <a:r>
              <a:rPr lang="en-US" sz="1800" dirty="0"/>
              <a:t> </a:t>
            </a:r>
            <a:r>
              <a:rPr lang="en-US" sz="1800" dirty="0" err="1"/>
              <a:t>menepati</a:t>
            </a:r>
            <a:r>
              <a:rPr lang="en-US" sz="1800" dirty="0"/>
              <a:t> </a:t>
            </a:r>
            <a:r>
              <a:rPr lang="en-US" sz="1800" dirty="0" err="1"/>
              <a:t>janji</a:t>
            </a:r>
            <a:r>
              <a:rPr lang="en-US" sz="1800" dirty="0"/>
              <a:t> dan </a:t>
            </a:r>
            <a:r>
              <a:rPr lang="en-US" sz="1800" dirty="0" err="1"/>
              <a:t>menjunjung</a:t>
            </a:r>
            <a:r>
              <a:rPr lang="en-US" sz="1800" dirty="0"/>
              <a:t> </a:t>
            </a:r>
            <a:r>
              <a:rPr lang="en-US" sz="1800" dirty="0" err="1"/>
              <a:t>tinggi</a:t>
            </a:r>
            <a:r>
              <a:rPr lang="en-US" sz="1800" dirty="0"/>
              <a:t> </a:t>
            </a:r>
            <a:r>
              <a:rPr lang="en-US" sz="1800" dirty="0" err="1"/>
              <a:t>kesepakatan</a:t>
            </a:r>
            <a:r>
              <a:rPr lang="en-ID" sz="1800" dirty="0"/>
              <a:t> (</a:t>
            </a:r>
            <a:r>
              <a:rPr lang="en-US" sz="1800" dirty="0"/>
              <a:t>Surat al-</a:t>
            </a:r>
            <a:r>
              <a:rPr lang="en-US" sz="1800" dirty="0" err="1"/>
              <a:t>Isra</a:t>
            </a:r>
            <a:r>
              <a:rPr lang="en-US" sz="1800" dirty="0"/>
              <a:t>'/17 </a:t>
            </a:r>
            <a:r>
              <a:rPr lang="en-US" sz="1800" dirty="0" err="1"/>
              <a:t>ayat</a:t>
            </a:r>
            <a:r>
              <a:rPr lang="en-US" sz="1800" dirty="0"/>
              <a:t> 34</a:t>
            </a:r>
            <a:r>
              <a:rPr lang="en-ID" sz="1800" dirty="0"/>
              <a:t> )</a:t>
            </a:r>
          </a:p>
          <a:p>
            <a:r>
              <a:rPr lang="en-US" sz="1800" dirty="0" err="1"/>
              <a:t>prinsip</a:t>
            </a:r>
            <a:r>
              <a:rPr lang="en-US" sz="1800" dirty="0"/>
              <a:t> </a:t>
            </a:r>
            <a:r>
              <a:rPr lang="en-US" sz="1800" dirty="0" err="1"/>
              <a:t>tolong</a:t>
            </a:r>
            <a:r>
              <a:rPr lang="en-US" sz="1800" dirty="0"/>
              <a:t> </a:t>
            </a:r>
            <a:r>
              <a:rPr lang="en-US" sz="1800" dirty="0" err="1"/>
              <a:t>menolong</a:t>
            </a:r>
            <a:r>
              <a:rPr lang="en-US" sz="1800" dirty="0"/>
              <a:t> </a:t>
            </a:r>
            <a:r>
              <a:rPr lang="en-US" sz="1800" dirty="0" err="1"/>
              <a:t>untuk</a:t>
            </a:r>
            <a:r>
              <a:rPr lang="en-US" sz="1800" dirty="0"/>
              <a:t> </a:t>
            </a:r>
            <a:r>
              <a:rPr lang="en-US" sz="1800" dirty="0" err="1"/>
              <a:t>kebaikan</a:t>
            </a:r>
            <a:r>
              <a:rPr lang="en-ID" sz="1800" dirty="0"/>
              <a:t>  (</a:t>
            </a:r>
            <a:r>
              <a:rPr lang="en-US" sz="1800" dirty="0"/>
              <a:t>Surat al-</a:t>
            </a:r>
            <a:r>
              <a:rPr lang="en-US" sz="1800" dirty="0" err="1"/>
              <a:t>Ma'idah</a:t>
            </a:r>
            <a:r>
              <a:rPr lang="en-US" sz="1800" dirty="0"/>
              <a:t>/5 </a:t>
            </a:r>
            <a:r>
              <a:rPr lang="en-US" sz="1800" dirty="0" err="1"/>
              <a:t>ayat</a:t>
            </a:r>
            <a:r>
              <a:rPr lang="en-US" sz="1800" dirty="0"/>
              <a:t> 2</a:t>
            </a:r>
            <a:r>
              <a:rPr lang="en-ID" sz="1800" dirty="0"/>
              <a:t> )</a:t>
            </a:r>
          </a:p>
          <a:p>
            <a:endParaRPr lang="en-US" sz="1500" dirty="0"/>
          </a:p>
        </p:txBody>
      </p:sp>
    </p:spTree>
    <p:extLst>
      <p:ext uri="{BB962C8B-B14F-4D97-AF65-F5344CB8AC3E}">
        <p14:creationId xmlns:p14="http://schemas.microsoft.com/office/powerpoint/2010/main" val="4070669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23B62-287C-9146-818E-521E1A098E96}"/>
              </a:ext>
            </a:extLst>
          </p:cNvPr>
          <p:cNvSpPr>
            <a:spLocks noGrp="1"/>
          </p:cNvSpPr>
          <p:nvPr>
            <p:ph type="title"/>
          </p:nvPr>
        </p:nvSpPr>
        <p:spPr>
          <a:xfrm>
            <a:off x="1006900" y="1188637"/>
            <a:ext cx="3060848" cy="4480726"/>
          </a:xfrm>
        </p:spPr>
        <p:txBody>
          <a:bodyPr>
            <a:normAutofit/>
          </a:bodyPr>
          <a:lstStyle/>
          <a:p>
            <a:pPr algn="r"/>
            <a:r>
              <a:rPr lang="en-US" sz="3600" dirty="0"/>
              <a:t>TANTANGAN (MASALAH) YANG DIHADAPI KEBIJAKAN DISKRIMINATIF</a:t>
            </a:r>
          </a:p>
        </p:txBody>
      </p:sp>
      <p:graphicFrame>
        <p:nvGraphicFramePr>
          <p:cNvPr id="5" name="Content Placeholder 2">
            <a:extLst>
              <a:ext uri="{FF2B5EF4-FFF2-40B4-BE49-F238E27FC236}">
                <a16:creationId xmlns:a16="http://schemas.microsoft.com/office/drawing/2014/main" id="{FBC57CD2-4C1E-4618-90F2-4F79C0B88EC6}"/>
              </a:ext>
            </a:extLst>
          </p:cNvPr>
          <p:cNvGraphicFramePr>
            <a:graphicFrameLocks noGrp="1"/>
          </p:cNvGraphicFramePr>
          <p:nvPr>
            <p:ph idx="1"/>
          </p:nvPr>
        </p:nvGraphicFramePr>
        <p:xfrm>
          <a:off x="5101143" y="1008993"/>
          <a:ext cx="5077071" cy="47608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3165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50231A-CA0C-E746-A06D-649A8EAD0C64}"/>
              </a:ext>
            </a:extLst>
          </p:cNvPr>
          <p:cNvSpPr>
            <a:spLocks noGrp="1"/>
          </p:cNvSpPr>
          <p:nvPr>
            <p:ph type="title"/>
          </p:nvPr>
        </p:nvSpPr>
        <p:spPr>
          <a:xfrm>
            <a:off x="1075767" y="1188637"/>
            <a:ext cx="2988234" cy="4480726"/>
          </a:xfrm>
        </p:spPr>
        <p:txBody>
          <a:bodyPr>
            <a:normAutofit/>
          </a:bodyPr>
          <a:lstStyle/>
          <a:p>
            <a:pPr algn="r"/>
            <a:r>
              <a:rPr lang="en-US" sz="4100"/>
              <a:t>TANTANGAN TEOLOGI (IDEOLOGI)</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1CD21AA-3527-3648-A764-F56AFEA2624F}"/>
              </a:ext>
            </a:extLst>
          </p:cNvPr>
          <p:cNvSpPr>
            <a:spLocks noGrp="1"/>
          </p:cNvSpPr>
          <p:nvPr>
            <p:ph idx="1"/>
          </p:nvPr>
        </p:nvSpPr>
        <p:spPr>
          <a:xfrm>
            <a:off x="5255260" y="1648870"/>
            <a:ext cx="4702848" cy="3560260"/>
          </a:xfrm>
        </p:spPr>
        <p:txBody>
          <a:bodyPr anchor="ctr">
            <a:normAutofit/>
          </a:bodyPr>
          <a:lstStyle/>
          <a:p>
            <a:r>
              <a:rPr lang="en-US" sz="2400"/>
              <a:t>Teologi eksklusif, tektualis, intoleran disertai dengan penafsiran/pemahaman yang otoriter. (authoritarian interpretation)</a:t>
            </a:r>
          </a:p>
          <a:p>
            <a:r>
              <a:rPr lang="en-US" sz="2400"/>
              <a:t>Ideologi kebencian dan kekerasan </a:t>
            </a:r>
          </a:p>
          <a:p>
            <a:r>
              <a:rPr lang="en-US" sz="2400"/>
              <a:t>Ideologi totalitarianisme sebagai antitesis demokrasi, ektrimisme, radikalisme , terorisme. </a:t>
            </a:r>
          </a:p>
        </p:txBody>
      </p:sp>
    </p:spTree>
    <p:extLst>
      <p:ext uri="{BB962C8B-B14F-4D97-AF65-F5344CB8AC3E}">
        <p14:creationId xmlns:p14="http://schemas.microsoft.com/office/powerpoint/2010/main" val="1305893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87D779-1106-4B46-AAEA-46A35B559115}"/>
              </a:ext>
            </a:extLst>
          </p:cNvPr>
          <p:cNvSpPr>
            <a:spLocks noGrp="1"/>
          </p:cNvSpPr>
          <p:nvPr>
            <p:ph type="title"/>
          </p:nvPr>
        </p:nvSpPr>
        <p:spPr>
          <a:xfrm>
            <a:off x="1006900" y="1188637"/>
            <a:ext cx="3141430" cy="4480726"/>
          </a:xfrm>
        </p:spPr>
        <p:txBody>
          <a:bodyPr>
            <a:normAutofit/>
          </a:bodyPr>
          <a:lstStyle/>
          <a:p>
            <a:pPr algn="r"/>
            <a:r>
              <a:rPr lang="en-US" sz="4600"/>
              <a:t>TANTANGAN HUKUM</a:t>
            </a: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3D04DCC-1FCE-E34B-9F69-876A2CFDFA11}"/>
              </a:ext>
            </a:extLst>
          </p:cNvPr>
          <p:cNvSpPr>
            <a:spLocks noGrp="1"/>
          </p:cNvSpPr>
          <p:nvPr>
            <p:ph idx="1"/>
          </p:nvPr>
        </p:nvSpPr>
        <p:spPr>
          <a:xfrm>
            <a:off x="5138928" y="1338729"/>
            <a:ext cx="4795584" cy="4180542"/>
          </a:xfrm>
        </p:spPr>
        <p:txBody>
          <a:bodyPr anchor="ctr">
            <a:normAutofit/>
          </a:bodyPr>
          <a:lstStyle/>
          <a:p>
            <a:r>
              <a:rPr lang="en-US" sz="2400" dirty="0" err="1"/>
              <a:t>Menurut</a:t>
            </a:r>
            <a:r>
              <a:rPr lang="en-US" sz="2400" dirty="0"/>
              <a:t> Friedman system </a:t>
            </a:r>
            <a:r>
              <a:rPr lang="en-US" sz="2400" dirty="0" err="1"/>
              <a:t>hukum</a:t>
            </a:r>
            <a:r>
              <a:rPr lang="en-US" sz="2400" dirty="0"/>
              <a:t> </a:t>
            </a:r>
            <a:r>
              <a:rPr lang="en-US" sz="2400" dirty="0" err="1"/>
              <a:t>akan</a:t>
            </a:r>
            <a:r>
              <a:rPr lang="en-US" sz="2400" dirty="0"/>
              <a:t> </a:t>
            </a:r>
            <a:r>
              <a:rPr lang="en-US" sz="2400" dirty="0" err="1"/>
              <a:t>berjalan</a:t>
            </a:r>
            <a:r>
              <a:rPr lang="en-US" sz="2400" dirty="0"/>
              <a:t> </a:t>
            </a:r>
            <a:r>
              <a:rPr lang="en-US" sz="2400" dirty="0" err="1"/>
              <a:t>efektif</a:t>
            </a:r>
            <a:r>
              <a:rPr lang="en-US" sz="2400" dirty="0"/>
              <a:t> </a:t>
            </a:r>
            <a:r>
              <a:rPr lang="en-US" sz="2400" dirty="0" err="1"/>
              <a:t>jika</a:t>
            </a:r>
            <a:r>
              <a:rPr lang="en-US" sz="2400" dirty="0"/>
              <a:t> </a:t>
            </a:r>
            <a:r>
              <a:rPr lang="en-US" sz="2400" dirty="0" err="1"/>
              <a:t>antara</a:t>
            </a:r>
            <a:r>
              <a:rPr lang="en-US" sz="2400" dirty="0"/>
              <a:t> legal structure, legal culture dan legal substance </a:t>
            </a:r>
            <a:r>
              <a:rPr lang="en-US" sz="2400" dirty="0" err="1"/>
              <a:t>itu</a:t>
            </a:r>
            <a:r>
              <a:rPr lang="en-US" sz="2400" dirty="0"/>
              <a:t> </a:t>
            </a:r>
            <a:r>
              <a:rPr lang="en-US" sz="2400" dirty="0" err="1"/>
              <a:t>sejalan</a:t>
            </a:r>
            <a:r>
              <a:rPr lang="en-US" sz="2400" dirty="0"/>
              <a:t>. ( Friedman,2017)</a:t>
            </a:r>
          </a:p>
          <a:p>
            <a:r>
              <a:rPr lang="en-US" sz="2400" dirty="0"/>
              <a:t>Jika </a:t>
            </a:r>
            <a:r>
              <a:rPr lang="en-US" sz="2400" dirty="0" err="1"/>
              <a:t>didalam</a:t>
            </a:r>
            <a:r>
              <a:rPr lang="en-US" sz="2400" dirty="0"/>
              <a:t> </a:t>
            </a:r>
            <a:r>
              <a:rPr lang="en-US" sz="2400" dirty="0" err="1"/>
              <a:t>struktur</a:t>
            </a:r>
            <a:r>
              <a:rPr lang="en-US" sz="2400" dirty="0"/>
              <a:t> </a:t>
            </a:r>
            <a:r>
              <a:rPr lang="en-US" sz="2400" dirty="0" err="1"/>
              <a:t>hukum</a:t>
            </a:r>
            <a:r>
              <a:rPr lang="en-US" sz="2400" dirty="0"/>
              <a:t> </a:t>
            </a:r>
            <a:r>
              <a:rPr lang="en-US" sz="2400" dirty="0" err="1"/>
              <a:t>itu</a:t>
            </a:r>
            <a:r>
              <a:rPr lang="en-US" sz="2400" dirty="0"/>
              <a:t> </a:t>
            </a:r>
            <a:r>
              <a:rPr lang="en-US" sz="2400" dirty="0" err="1"/>
              <a:t>sendiri</a:t>
            </a:r>
            <a:r>
              <a:rPr lang="en-US" sz="2400" dirty="0"/>
              <a:t> </a:t>
            </a:r>
            <a:r>
              <a:rPr lang="en-US" sz="2400" dirty="0" err="1"/>
              <a:t>terdapat</a:t>
            </a:r>
            <a:r>
              <a:rPr lang="en-US" sz="2400" dirty="0"/>
              <a:t> </a:t>
            </a:r>
            <a:r>
              <a:rPr lang="en-US" sz="2400" dirty="0" err="1"/>
              <a:t>pasal-pasal</a:t>
            </a:r>
            <a:r>
              <a:rPr lang="en-US" sz="2400" dirty="0"/>
              <a:t> yang </a:t>
            </a:r>
            <a:r>
              <a:rPr lang="en-US" sz="2400" dirty="0" err="1"/>
              <a:t>saling</a:t>
            </a:r>
            <a:r>
              <a:rPr lang="en-US" sz="2400" dirty="0"/>
              <a:t> </a:t>
            </a:r>
            <a:r>
              <a:rPr lang="en-US" sz="2400" dirty="0" err="1"/>
              <a:t>kontradiktif</a:t>
            </a:r>
            <a:r>
              <a:rPr lang="en-US" sz="2400" dirty="0"/>
              <a:t>, </a:t>
            </a:r>
            <a:r>
              <a:rPr lang="en-US" sz="2400" dirty="0" err="1"/>
              <a:t>atau</a:t>
            </a:r>
            <a:r>
              <a:rPr lang="en-US" sz="2400" dirty="0"/>
              <a:t> </a:t>
            </a:r>
            <a:r>
              <a:rPr lang="en-US" sz="2400" dirty="0" err="1"/>
              <a:t>dalam</a:t>
            </a:r>
            <a:r>
              <a:rPr lang="en-US" sz="2400" dirty="0"/>
              <a:t> kultur </a:t>
            </a:r>
            <a:r>
              <a:rPr lang="en-US" sz="2400" dirty="0" err="1"/>
              <a:t>ada</a:t>
            </a:r>
            <a:r>
              <a:rPr lang="en-US" sz="2400" dirty="0"/>
              <a:t> </a:t>
            </a:r>
            <a:r>
              <a:rPr lang="en-US" sz="2400" dirty="0" err="1"/>
              <a:t>nilai</a:t>
            </a:r>
            <a:r>
              <a:rPr lang="en-US" sz="2400" dirty="0"/>
              <a:t> </a:t>
            </a:r>
            <a:r>
              <a:rPr lang="en-US" sz="2400" dirty="0" err="1"/>
              <a:t>atau</a:t>
            </a:r>
            <a:r>
              <a:rPr lang="en-US" sz="2400" dirty="0"/>
              <a:t> </a:t>
            </a:r>
            <a:r>
              <a:rPr lang="en-US" sz="2400" dirty="0" err="1"/>
              <a:t>norma</a:t>
            </a:r>
            <a:r>
              <a:rPr lang="en-US" sz="2400" dirty="0"/>
              <a:t> yang </a:t>
            </a:r>
            <a:r>
              <a:rPr lang="en-US" sz="2400" dirty="0" err="1"/>
              <a:t>saling</a:t>
            </a:r>
            <a:r>
              <a:rPr lang="en-US" sz="2400" dirty="0"/>
              <a:t> </a:t>
            </a:r>
            <a:r>
              <a:rPr lang="en-US" sz="2400" dirty="0" err="1"/>
              <a:t>bertentangan</a:t>
            </a:r>
            <a:r>
              <a:rPr lang="en-US" sz="2400" dirty="0"/>
              <a:t>  </a:t>
            </a:r>
            <a:r>
              <a:rPr lang="en-US" sz="2400" dirty="0" err="1"/>
              <a:t>maka</a:t>
            </a:r>
            <a:r>
              <a:rPr lang="en-US" sz="2400" dirty="0"/>
              <a:t> </a:t>
            </a:r>
            <a:r>
              <a:rPr lang="en-US" sz="2400" dirty="0" err="1"/>
              <a:t>hukum</a:t>
            </a:r>
            <a:r>
              <a:rPr lang="en-US" sz="2400" dirty="0"/>
              <a:t> </a:t>
            </a:r>
            <a:r>
              <a:rPr lang="en-US" sz="2400" dirty="0" err="1"/>
              <a:t>tidak</a:t>
            </a:r>
            <a:r>
              <a:rPr lang="en-US" sz="2400" dirty="0"/>
              <a:t> </a:t>
            </a:r>
            <a:r>
              <a:rPr lang="en-US" sz="2400" dirty="0" err="1"/>
              <a:t>akan</a:t>
            </a:r>
            <a:r>
              <a:rPr lang="en-US" sz="2400" dirty="0"/>
              <a:t> </a:t>
            </a:r>
            <a:r>
              <a:rPr lang="en-US" sz="2400" dirty="0" err="1"/>
              <a:t>efektif</a:t>
            </a:r>
            <a:r>
              <a:rPr lang="en-US" sz="2400" dirty="0"/>
              <a:t> juga. </a:t>
            </a:r>
          </a:p>
        </p:txBody>
      </p:sp>
    </p:spTree>
    <p:extLst>
      <p:ext uri="{BB962C8B-B14F-4D97-AF65-F5344CB8AC3E}">
        <p14:creationId xmlns:p14="http://schemas.microsoft.com/office/powerpoint/2010/main" val="67198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241869-AC2E-0F45-9790-816B350390A8}"/>
              </a:ext>
            </a:extLst>
          </p:cNvPr>
          <p:cNvSpPr>
            <a:spLocks noGrp="1"/>
          </p:cNvSpPr>
          <p:nvPr>
            <p:ph type="title"/>
          </p:nvPr>
        </p:nvSpPr>
        <p:spPr>
          <a:xfrm>
            <a:off x="1006900" y="1188637"/>
            <a:ext cx="3060848" cy="4480726"/>
          </a:xfrm>
        </p:spPr>
        <p:txBody>
          <a:bodyPr>
            <a:normAutofit/>
          </a:bodyPr>
          <a:lstStyle/>
          <a:p>
            <a:pPr algn="r"/>
            <a:r>
              <a:rPr lang="en-US" sz="2600"/>
              <a:t>Pasal Yang Terkadang Dijadikan Celah/Penghambat.</a:t>
            </a:r>
          </a:p>
        </p:txBody>
      </p:sp>
      <p:sp>
        <p:nvSpPr>
          <p:cNvPr id="11" name="Freeform: Shape 10">
            <a:extLst>
              <a:ext uri="{FF2B5EF4-FFF2-40B4-BE49-F238E27FC236}">
                <a16:creationId xmlns:a16="http://schemas.microsoft.com/office/drawing/2014/main" id="{79FCBE05-E963-41B2-97FD-8631A61EB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250" y="323519"/>
            <a:ext cx="7217311" cy="6212748"/>
          </a:xfrm>
          <a:custGeom>
            <a:avLst/>
            <a:gdLst>
              <a:gd name="connsiteX0" fmla="*/ 0 w 7217311"/>
              <a:gd name="connsiteY0" fmla="*/ 0 h 6212748"/>
              <a:gd name="connsiteX1" fmla="*/ 1121310 w 7217311"/>
              <a:gd name="connsiteY1" fmla="*/ 0 h 6212748"/>
              <a:gd name="connsiteX2" fmla="*/ 1837014 w 7217311"/>
              <a:gd name="connsiteY2" fmla="*/ 0 h 6212748"/>
              <a:gd name="connsiteX3" fmla="*/ 2893412 w 7217311"/>
              <a:gd name="connsiteY3" fmla="*/ 0 h 6212748"/>
              <a:gd name="connsiteX4" fmla="*/ 3635911 w 7217311"/>
              <a:gd name="connsiteY4" fmla="*/ 0 h 6212748"/>
              <a:gd name="connsiteX5" fmla="*/ 3635913 w 7217311"/>
              <a:gd name="connsiteY5" fmla="*/ 0 h 6212748"/>
              <a:gd name="connsiteX6" fmla="*/ 7217311 w 7217311"/>
              <a:gd name="connsiteY6" fmla="*/ 0 h 6212748"/>
              <a:gd name="connsiteX7" fmla="*/ 7217311 w 7217311"/>
              <a:gd name="connsiteY7" fmla="*/ 2864954 h 6212748"/>
              <a:gd name="connsiteX8" fmla="*/ 3773866 w 7217311"/>
              <a:gd name="connsiteY8" fmla="*/ 6212748 h 6212748"/>
              <a:gd name="connsiteX9" fmla="*/ 2893412 w 7217311"/>
              <a:gd name="connsiteY9" fmla="*/ 6212748 h 6212748"/>
              <a:gd name="connsiteX10" fmla="*/ 2893412 w 7217311"/>
              <a:gd name="connsiteY10" fmla="*/ 6210962 h 6212748"/>
              <a:gd name="connsiteX11" fmla="*/ 1837014 w 7217311"/>
              <a:gd name="connsiteY11" fmla="*/ 6210962 h 6212748"/>
              <a:gd name="connsiteX12" fmla="*/ 1837014 w 7217311"/>
              <a:gd name="connsiteY12" fmla="*/ 6212748 h 6212748"/>
              <a:gd name="connsiteX13" fmla="*/ 0 w 7217311"/>
              <a:gd name="connsiteY13" fmla="*/ 6212748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17311" h="6212748">
                <a:moveTo>
                  <a:pt x="0" y="0"/>
                </a:moveTo>
                <a:lnTo>
                  <a:pt x="1121310" y="0"/>
                </a:lnTo>
                <a:lnTo>
                  <a:pt x="1837014" y="0"/>
                </a:lnTo>
                <a:lnTo>
                  <a:pt x="2893412" y="0"/>
                </a:lnTo>
                <a:lnTo>
                  <a:pt x="3635911" y="0"/>
                </a:lnTo>
                <a:lnTo>
                  <a:pt x="3635913" y="0"/>
                </a:lnTo>
                <a:lnTo>
                  <a:pt x="7217311" y="0"/>
                </a:lnTo>
                <a:lnTo>
                  <a:pt x="7217311" y="2864954"/>
                </a:lnTo>
                <a:lnTo>
                  <a:pt x="3773866" y="6212748"/>
                </a:lnTo>
                <a:lnTo>
                  <a:pt x="2893412" y="6212748"/>
                </a:lnTo>
                <a:lnTo>
                  <a:pt x="2893412" y="6210962"/>
                </a:lnTo>
                <a:lnTo>
                  <a:pt x="1837014" y="6210962"/>
                </a:lnTo>
                <a:lnTo>
                  <a:pt x="1837014"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ight Triangle 1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D233ACE-F3A1-4543-B9F4-425DDA579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F692CA97-F1C6-4483-AD89-07ACC2206760}"/>
              </a:ext>
            </a:extLst>
          </p:cNvPr>
          <p:cNvGraphicFramePr>
            <a:graphicFrameLocks noGrp="1"/>
          </p:cNvGraphicFramePr>
          <p:nvPr>
            <p:ph idx="1"/>
            <p:extLst>
              <p:ext uri="{D42A27DB-BD31-4B8C-83A1-F6EECF244321}">
                <p14:modId xmlns:p14="http://schemas.microsoft.com/office/powerpoint/2010/main" val="4103131013"/>
              </p:ext>
            </p:extLst>
          </p:nvPr>
        </p:nvGraphicFramePr>
        <p:xfrm>
          <a:off x="5101143" y="1008993"/>
          <a:ext cx="5077071" cy="47608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514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BAB83-F1F0-9C48-BB72-21BFD4629C09}"/>
              </a:ext>
            </a:extLst>
          </p:cNvPr>
          <p:cNvSpPr>
            <a:spLocks noGrp="1"/>
          </p:cNvSpPr>
          <p:nvPr>
            <p:ph type="title"/>
          </p:nvPr>
        </p:nvSpPr>
        <p:spPr>
          <a:xfrm>
            <a:off x="1285240" y="1050595"/>
            <a:ext cx="8074815" cy="1618489"/>
          </a:xfrm>
        </p:spPr>
        <p:txBody>
          <a:bodyPr anchor="ctr">
            <a:normAutofit/>
          </a:bodyPr>
          <a:lstStyle/>
          <a:p>
            <a:r>
              <a:rPr lang="en-ID" sz="5600" b="1"/>
              <a:t>Pasal 28J  ayat 2 UUD 1945</a:t>
            </a:r>
            <a:endParaRPr lang="en-US" sz="5600"/>
          </a:p>
        </p:txBody>
      </p:sp>
      <p:sp>
        <p:nvSpPr>
          <p:cNvPr id="3" name="Content Placeholder 2">
            <a:extLst>
              <a:ext uri="{FF2B5EF4-FFF2-40B4-BE49-F238E27FC236}">
                <a16:creationId xmlns:a16="http://schemas.microsoft.com/office/drawing/2014/main" id="{8B663DB4-B668-8443-B434-E55A44C526AB}"/>
              </a:ext>
            </a:extLst>
          </p:cNvPr>
          <p:cNvSpPr>
            <a:spLocks noGrp="1"/>
          </p:cNvSpPr>
          <p:nvPr>
            <p:ph idx="1"/>
          </p:nvPr>
        </p:nvSpPr>
        <p:spPr>
          <a:xfrm>
            <a:off x="1285240" y="2969469"/>
            <a:ext cx="8074815" cy="2800395"/>
          </a:xfrm>
        </p:spPr>
        <p:txBody>
          <a:bodyPr anchor="t">
            <a:normAutofit/>
          </a:bodyPr>
          <a:lstStyle/>
          <a:p>
            <a:r>
              <a:rPr lang="en-ID" sz="2400"/>
              <a:t>Dalam menjalankan hak dan kebebasannya, setiap orang wajib tunduk kepada pembatasan yang ditetapkan dengan undang-undang dengan maksud semata-mata untuk menjamin pengakuan serta penghormatan atas hak dan kebebasan orang lain dan untuk memenuhi tuntutan yang adil sesuai dengan </a:t>
            </a:r>
            <a:r>
              <a:rPr lang="en-ID" sz="2400" b="1"/>
              <a:t>pertimbangan moral, nilai-nilai agama, keamanan, dan ketertiban umum dalam suatu masyarakat demokratis.</a:t>
            </a:r>
          </a:p>
        </p:txBody>
      </p:sp>
    </p:spTree>
    <p:extLst>
      <p:ext uri="{BB962C8B-B14F-4D97-AF65-F5344CB8AC3E}">
        <p14:creationId xmlns:p14="http://schemas.microsoft.com/office/powerpoint/2010/main" val="3274088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540815-D0D7-8F4A-AB72-8A8B128A4418}"/>
              </a:ext>
            </a:extLst>
          </p:cNvPr>
          <p:cNvSpPr>
            <a:spLocks noGrp="1"/>
          </p:cNvSpPr>
          <p:nvPr>
            <p:ph type="title"/>
          </p:nvPr>
        </p:nvSpPr>
        <p:spPr>
          <a:xfrm>
            <a:off x="1006900" y="1188637"/>
            <a:ext cx="3141430" cy="4480726"/>
          </a:xfrm>
        </p:spPr>
        <p:txBody>
          <a:bodyPr>
            <a:normAutofit/>
          </a:bodyPr>
          <a:lstStyle/>
          <a:p>
            <a:pPr algn="r"/>
            <a:r>
              <a:rPr lang="en-ID" sz="6600"/>
              <a:t>Pasal 24 dan 25 CDHRI</a:t>
            </a:r>
            <a:endParaRPr lang="en-US" sz="6600"/>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67F05F6-AD08-534B-9C2A-4F8CBB1B8FDC}"/>
              </a:ext>
            </a:extLst>
          </p:cNvPr>
          <p:cNvSpPr>
            <a:spLocks noGrp="1"/>
          </p:cNvSpPr>
          <p:nvPr>
            <p:ph idx="1"/>
          </p:nvPr>
        </p:nvSpPr>
        <p:spPr>
          <a:xfrm>
            <a:off x="5138928" y="1338729"/>
            <a:ext cx="4795584" cy="4180542"/>
          </a:xfrm>
        </p:spPr>
        <p:txBody>
          <a:bodyPr anchor="ctr">
            <a:normAutofit/>
          </a:bodyPr>
          <a:lstStyle/>
          <a:p>
            <a:r>
              <a:rPr lang="en-ID" sz="2400"/>
              <a:t>Pasal 24 CDHRI mengatakan: </a:t>
            </a:r>
            <a:r>
              <a:rPr lang="en-ID" sz="2400" i="1"/>
              <a:t>all the rights and freedoms stipulated in this Declaration are subject to the Islamic Shari’ah</a:t>
            </a:r>
            <a:r>
              <a:rPr lang="en-ID" sz="2400"/>
              <a:t>.</a:t>
            </a:r>
          </a:p>
          <a:p>
            <a:r>
              <a:rPr lang="en-ID" sz="2400"/>
              <a:t>Pasal 25 menyatakan: </a:t>
            </a:r>
            <a:r>
              <a:rPr lang="en-ID" sz="2400" i="1"/>
              <a:t>the Islamic Shari’ah is the only source of reference for the explanation or clarification of any of the articles of this Declaration</a:t>
            </a:r>
            <a:r>
              <a:rPr lang="en-ID" sz="2400"/>
              <a:t>. </a:t>
            </a:r>
          </a:p>
          <a:p>
            <a:endParaRPr lang="en-US" sz="2400"/>
          </a:p>
        </p:txBody>
      </p:sp>
    </p:spTree>
    <p:extLst>
      <p:ext uri="{BB962C8B-B14F-4D97-AF65-F5344CB8AC3E}">
        <p14:creationId xmlns:p14="http://schemas.microsoft.com/office/powerpoint/2010/main" val="1544341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0B777DF-F6A2-4D53-B6F0-D9700609EE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75" y="625059"/>
            <a:ext cx="5452525" cy="5607882"/>
          </a:xfrm>
          <a:prstGeom prst="rect">
            <a:avLst/>
          </a:pr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D4B5C6-6A3B-F446-8407-9EE158E779D8}"/>
              </a:ext>
            </a:extLst>
          </p:cNvPr>
          <p:cNvSpPr>
            <a:spLocks noGrp="1"/>
          </p:cNvSpPr>
          <p:nvPr>
            <p:ph type="title"/>
          </p:nvPr>
        </p:nvSpPr>
        <p:spPr>
          <a:xfrm>
            <a:off x="1006900" y="1188637"/>
            <a:ext cx="4623363" cy="4480726"/>
          </a:xfrm>
        </p:spPr>
        <p:txBody>
          <a:bodyPr>
            <a:normAutofit/>
          </a:bodyPr>
          <a:lstStyle/>
          <a:p>
            <a:pPr algn="r"/>
            <a:r>
              <a:rPr lang="en-US" sz="6600">
                <a:solidFill>
                  <a:schemeClr val="tx1">
                    <a:lumMod val="75000"/>
                    <a:lumOff val="25000"/>
                  </a:schemeClr>
                </a:solidFill>
              </a:rPr>
              <a:t>TANTANGAN BUDAYA </a:t>
            </a:r>
          </a:p>
        </p:txBody>
      </p:sp>
      <p:sp>
        <p:nvSpPr>
          <p:cNvPr id="3" name="Content Placeholder 2">
            <a:extLst>
              <a:ext uri="{FF2B5EF4-FFF2-40B4-BE49-F238E27FC236}">
                <a16:creationId xmlns:a16="http://schemas.microsoft.com/office/drawing/2014/main" id="{2ED8772B-16E7-564A-B6DB-833CCF4CDBD8}"/>
              </a:ext>
            </a:extLst>
          </p:cNvPr>
          <p:cNvSpPr>
            <a:spLocks noGrp="1"/>
          </p:cNvSpPr>
          <p:nvPr>
            <p:ph idx="1"/>
          </p:nvPr>
        </p:nvSpPr>
        <p:spPr>
          <a:xfrm>
            <a:off x="6577584" y="1896645"/>
            <a:ext cx="3953775" cy="3064712"/>
          </a:xfrm>
        </p:spPr>
        <p:txBody>
          <a:bodyPr anchor="ctr">
            <a:normAutofit/>
          </a:bodyPr>
          <a:lstStyle/>
          <a:p>
            <a:r>
              <a:rPr lang="en-US" sz="2400"/>
              <a:t>Patriarchy</a:t>
            </a:r>
          </a:p>
          <a:p>
            <a:r>
              <a:rPr lang="en-US" sz="2400"/>
              <a:t>Misogyny </a:t>
            </a:r>
          </a:p>
          <a:p>
            <a:r>
              <a:rPr lang="en-US" sz="2400"/>
              <a:t>Homophobia</a:t>
            </a:r>
          </a:p>
          <a:p>
            <a:r>
              <a:rPr lang="en-ID" sz="2400" b="1"/>
              <a:t>Islamophobia</a:t>
            </a:r>
          </a:p>
          <a:p>
            <a:r>
              <a:rPr lang="en-ID" sz="2400" b="1"/>
              <a:t> Rasisme</a:t>
            </a:r>
            <a:r>
              <a:rPr lang="en-US" sz="2400"/>
              <a:t>  </a:t>
            </a:r>
          </a:p>
          <a:p>
            <a:pPr marL="0" indent="0">
              <a:buNone/>
            </a:pPr>
            <a:endParaRPr lang="en-US" sz="2400"/>
          </a:p>
        </p:txBody>
      </p:sp>
    </p:spTree>
    <p:extLst>
      <p:ext uri="{BB962C8B-B14F-4D97-AF65-F5344CB8AC3E}">
        <p14:creationId xmlns:p14="http://schemas.microsoft.com/office/powerpoint/2010/main" val="3754881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E2A97D-8FDC-4844-8A2B-820A81071A4D}"/>
              </a:ext>
            </a:extLst>
          </p:cNvPr>
          <p:cNvSpPr>
            <a:spLocks noGrp="1"/>
          </p:cNvSpPr>
          <p:nvPr>
            <p:ph type="title"/>
          </p:nvPr>
        </p:nvSpPr>
        <p:spPr>
          <a:xfrm>
            <a:off x="1285240" y="1050595"/>
            <a:ext cx="8074815" cy="1618489"/>
          </a:xfrm>
        </p:spPr>
        <p:txBody>
          <a:bodyPr anchor="ctr">
            <a:normAutofit fontScale="90000"/>
          </a:bodyPr>
          <a:lstStyle/>
          <a:p>
            <a:r>
              <a:rPr lang="en-US" sz="7200" dirty="0" err="1"/>
              <a:t>Dampaknya</a:t>
            </a:r>
            <a:r>
              <a:rPr lang="en-US" sz="7200" dirty="0"/>
              <a:t> ”</a:t>
            </a:r>
            <a:r>
              <a:rPr lang="en-US" sz="7200" dirty="0" err="1"/>
              <a:t>benturan</a:t>
            </a:r>
            <a:r>
              <a:rPr lang="en-US" sz="7200" dirty="0"/>
              <a:t>”</a:t>
            </a:r>
          </a:p>
        </p:txBody>
      </p:sp>
      <p:sp>
        <p:nvSpPr>
          <p:cNvPr id="3" name="Content Placeholder 2">
            <a:extLst>
              <a:ext uri="{FF2B5EF4-FFF2-40B4-BE49-F238E27FC236}">
                <a16:creationId xmlns:a16="http://schemas.microsoft.com/office/drawing/2014/main" id="{FF18255C-F587-0040-8DFA-1965C7136E50}"/>
              </a:ext>
            </a:extLst>
          </p:cNvPr>
          <p:cNvSpPr>
            <a:spLocks noGrp="1"/>
          </p:cNvSpPr>
          <p:nvPr>
            <p:ph idx="1"/>
          </p:nvPr>
        </p:nvSpPr>
        <p:spPr>
          <a:xfrm>
            <a:off x="1285240" y="2969469"/>
            <a:ext cx="8074815" cy="2800395"/>
          </a:xfrm>
        </p:spPr>
        <p:txBody>
          <a:bodyPr anchor="t">
            <a:normAutofit/>
          </a:bodyPr>
          <a:lstStyle/>
          <a:p>
            <a:r>
              <a:rPr lang="en-ID" sz="1900"/>
              <a:t>David Littman dalam tulisannya yang berjudul </a:t>
            </a:r>
            <a:r>
              <a:rPr lang="en-ID" sz="1900" i="1"/>
              <a:t>Islamism Grows Stronger at the United Nations</a:t>
            </a:r>
            <a:r>
              <a:rPr lang="en-ID" sz="1900"/>
              <a:t>, published by </a:t>
            </a:r>
            <a:r>
              <a:rPr lang="en-ID" sz="1900" i="1"/>
              <a:t>Middle East Quarterly</a:t>
            </a:r>
            <a:r>
              <a:rPr lang="en-ID" sz="1900"/>
              <a:t>, September 1999, mengatakan: </a:t>
            </a:r>
            <a:r>
              <a:rPr lang="en-ID" sz="1900" i="1"/>
              <a:t>by establishing sharia law as “the only source of reference” for the protection of human rights in Islamic countries, the Cairo Declaration gives it supremacy over Universal Declaration of Human Rights</a:t>
            </a:r>
            <a:r>
              <a:rPr lang="en-ID" sz="1900"/>
              <a:t>.</a:t>
            </a:r>
          </a:p>
          <a:p>
            <a:r>
              <a:rPr lang="en-ID" sz="1900"/>
              <a:t>Abdullahi An-Na’im dalam bukunya juga mengatakan: yet when the so called Islamic alternative in the term of sharia has been attempted in countries like Iran, Pakistan and the Sudan, it has created more problems in connection with global demand like international law and human rights</a:t>
            </a:r>
            <a:endParaRPr lang="en-US" sz="1900"/>
          </a:p>
        </p:txBody>
      </p:sp>
    </p:spTree>
    <p:extLst>
      <p:ext uri="{BB962C8B-B14F-4D97-AF65-F5344CB8AC3E}">
        <p14:creationId xmlns:p14="http://schemas.microsoft.com/office/powerpoint/2010/main" val="4235024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9FF600-FA0B-2B47-A595-CA3696D7915F}"/>
              </a:ext>
            </a:extLst>
          </p:cNvPr>
          <p:cNvSpPr>
            <a:spLocks noGrp="1"/>
          </p:cNvSpPr>
          <p:nvPr>
            <p:ph type="title"/>
          </p:nvPr>
        </p:nvSpPr>
        <p:spPr>
          <a:xfrm>
            <a:off x="1075767" y="1188637"/>
            <a:ext cx="2988234" cy="4480726"/>
          </a:xfrm>
        </p:spPr>
        <p:txBody>
          <a:bodyPr>
            <a:normAutofit/>
          </a:bodyPr>
          <a:lstStyle/>
          <a:p>
            <a:pPr algn="r"/>
            <a:r>
              <a:rPr lang="en-US" sz="4100" dirty="0" err="1"/>
              <a:t>Contoh</a:t>
            </a:r>
            <a:r>
              <a:rPr lang="en-US" sz="4100" dirty="0"/>
              <a:t> </a:t>
            </a:r>
            <a:r>
              <a:rPr lang="en-US" sz="4100" dirty="0" err="1"/>
              <a:t>diskriminasi</a:t>
            </a:r>
            <a:r>
              <a:rPr lang="en-US" sz="4100" dirty="0"/>
              <a:t> </a:t>
            </a:r>
            <a:r>
              <a:rPr lang="en-US" sz="4100" dirty="0" err="1"/>
              <a:t>atas</a:t>
            </a:r>
            <a:r>
              <a:rPr lang="en-US" sz="4100" dirty="0"/>
              <a:t> </a:t>
            </a:r>
            <a:r>
              <a:rPr lang="en-US" sz="4100" dirty="0" err="1"/>
              <a:t>dasar</a:t>
            </a:r>
            <a:r>
              <a:rPr lang="en-US" sz="4100" dirty="0"/>
              <a:t> agama</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87ABF7A-897E-714A-B37B-1E38F9CEB40E}"/>
              </a:ext>
            </a:extLst>
          </p:cNvPr>
          <p:cNvSpPr>
            <a:spLocks noGrp="1"/>
          </p:cNvSpPr>
          <p:nvPr>
            <p:ph idx="1"/>
          </p:nvPr>
        </p:nvSpPr>
        <p:spPr>
          <a:xfrm>
            <a:off x="5255260" y="1648870"/>
            <a:ext cx="4702848" cy="3560260"/>
          </a:xfrm>
        </p:spPr>
        <p:txBody>
          <a:bodyPr anchor="ctr">
            <a:normAutofit/>
          </a:bodyPr>
          <a:lstStyle/>
          <a:p>
            <a:r>
              <a:rPr lang="en-US" sz="2000"/>
              <a:t>Rizieq Shihab, Kitab Suci dan Konstitusi</a:t>
            </a:r>
            <a:endParaRPr lang="en-ID" sz="2000"/>
          </a:p>
          <a:p>
            <a:r>
              <a:rPr lang="en-US" sz="2000"/>
              <a:t>“ Sekali lagi saya tegaskan bahwa orang kafir HARAM menjadi Kepala Daerah di wilayah mayoritas Muslim, apalagi jadi Kepala Negara di negeri mayoritas muslim. Ini ketentuan  AYAT SUCI yang tidak bisa ditawar . Dan AYAT SUCI lebih tinggi daripada KONSTITUSI”.</a:t>
            </a:r>
            <a:endParaRPr lang="en-ID" sz="2000"/>
          </a:p>
          <a:p>
            <a:r>
              <a:rPr lang="en-US" sz="2000"/>
              <a:t>( Muhammad Rizieq Shihab)</a:t>
            </a:r>
            <a:endParaRPr lang="en-ID" sz="2000"/>
          </a:p>
          <a:p>
            <a:endParaRPr lang="en-US" sz="2000"/>
          </a:p>
        </p:txBody>
      </p:sp>
    </p:spTree>
    <p:extLst>
      <p:ext uri="{BB962C8B-B14F-4D97-AF65-F5344CB8AC3E}">
        <p14:creationId xmlns:p14="http://schemas.microsoft.com/office/powerpoint/2010/main" val="4040201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892ADF-2CB9-0A4A-8AA0-9EB13482638C}"/>
              </a:ext>
            </a:extLst>
          </p:cNvPr>
          <p:cNvSpPr>
            <a:spLocks noGrp="1"/>
          </p:cNvSpPr>
          <p:nvPr>
            <p:ph type="title"/>
          </p:nvPr>
        </p:nvSpPr>
        <p:spPr>
          <a:xfrm>
            <a:off x="1285240" y="1050595"/>
            <a:ext cx="8074815" cy="1618489"/>
          </a:xfrm>
        </p:spPr>
        <p:txBody>
          <a:bodyPr anchor="ctr">
            <a:normAutofit fontScale="90000"/>
          </a:bodyPr>
          <a:lstStyle/>
          <a:p>
            <a:r>
              <a:rPr lang="en-US" sz="7200" dirty="0" err="1"/>
              <a:t>Landasan</a:t>
            </a:r>
            <a:r>
              <a:rPr lang="en-US" sz="7200" dirty="0"/>
              <a:t> </a:t>
            </a:r>
            <a:r>
              <a:rPr lang="en-US" sz="7200" dirty="0" err="1"/>
              <a:t>Filosofis</a:t>
            </a:r>
            <a:r>
              <a:rPr lang="en-US" sz="7200" dirty="0"/>
              <a:t> (Pancasila dan UDHR):</a:t>
            </a:r>
          </a:p>
        </p:txBody>
      </p:sp>
      <p:sp>
        <p:nvSpPr>
          <p:cNvPr id="3" name="Content Placeholder 2">
            <a:extLst>
              <a:ext uri="{FF2B5EF4-FFF2-40B4-BE49-F238E27FC236}">
                <a16:creationId xmlns:a16="http://schemas.microsoft.com/office/drawing/2014/main" id="{CA80BA06-3656-FB46-AA6C-26255E1078E4}"/>
              </a:ext>
            </a:extLst>
          </p:cNvPr>
          <p:cNvSpPr>
            <a:spLocks noGrp="1"/>
          </p:cNvSpPr>
          <p:nvPr>
            <p:ph idx="1"/>
          </p:nvPr>
        </p:nvSpPr>
        <p:spPr>
          <a:xfrm>
            <a:off x="1285240" y="2969469"/>
            <a:ext cx="8074815" cy="2800395"/>
          </a:xfrm>
        </p:spPr>
        <p:txBody>
          <a:bodyPr anchor="t">
            <a:normAutofit lnSpcReduction="10000"/>
          </a:bodyPr>
          <a:lstStyle/>
          <a:p>
            <a:pPr marL="0" indent="0">
              <a:buNone/>
            </a:pPr>
            <a:endParaRPr lang="en-US" sz="1500" dirty="0"/>
          </a:p>
          <a:p>
            <a:r>
              <a:rPr lang="en-ID" dirty="0"/>
              <a:t>Pancasila </a:t>
            </a:r>
            <a:r>
              <a:rPr lang="en-ID" dirty="0" err="1"/>
              <a:t>sebagai</a:t>
            </a:r>
            <a:r>
              <a:rPr lang="en-ID" dirty="0"/>
              <a:t> </a:t>
            </a:r>
            <a:r>
              <a:rPr lang="en-ID" dirty="0" err="1"/>
              <a:t>falsafah</a:t>
            </a:r>
            <a:r>
              <a:rPr lang="en-ID" dirty="0"/>
              <a:t> dan </a:t>
            </a:r>
            <a:r>
              <a:rPr lang="en-ID" dirty="0" err="1"/>
              <a:t>ideologi</a:t>
            </a:r>
            <a:r>
              <a:rPr lang="en-ID" dirty="0"/>
              <a:t> negara</a:t>
            </a:r>
          </a:p>
          <a:p>
            <a:r>
              <a:rPr lang="en-ID" dirty="0"/>
              <a:t>Universal Declaration of Human Rights (UDHR)</a:t>
            </a:r>
            <a:endParaRPr lang="en-US" dirty="0"/>
          </a:p>
          <a:p>
            <a:r>
              <a:rPr lang="en-US" dirty="0" err="1"/>
              <a:t>Pasal</a:t>
            </a:r>
            <a:r>
              <a:rPr lang="en-US" dirty="0"/>
              <a:t> 1: </a:t>
            </a:r>
            <a:r>
              <a:rPr lang="en-ID" i="1" dirty="0"/>
              <a:t>all human beings are born free and equal in dignity and rights. They are endowed with reason and conscience and should act towards one another in a spirit of brotherhood. </a:t>
            </a:r>
          </a:p>
          <a:p>
            <a:endParaRPr lang="en-ID" dirty="0"/>
          </a:p>
          <a:p>
            <a:endParaRPr lang="en-US" sz="1500" dirty="0"/>
          </a:p>
        </p:txBody>
      </p:sp>
    </p:spTree>
    <p:extLst>
      <p:ext uri="{BB962C8B-B14F-4D97-AF65-F5344CB8AC3E}">
        <p14:creationId xmlns:p14="http://schemas.microsoft.com/office/powerpoint/2010/main" val="3954616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0A1F23-2C58-8D45-B7B2-C10C727869C0}"/>
              </a:ext>
            </a:extLst>
          </p:cNvPr>
          <p:cNvSpPr>
            <a:spLocks noGrp="1"/>
          </p:cNvSpPr>
          <p:nvPr>
            <p:ph type="title"/>
          </p:nvPr>
        </p:nvSpPr>
        <p:spPr>
          <a:xfrm>
            <a:off x="1075767" y="1188637"/>
            <a:ext cx="2988234" cy="4480726"/>
          </a:xfrm>
        </p:spPr>
        <p:txBody>
          <a:bodyPr>
            <a:normAutofit/>
          </a:bodyPr>
          <a:lstStyle/>
          <a:p>
            <a:pPr algn="r"/>
            <a:r>
              <a:rPr lang="en-US" sz="3600" dirty="0" err="1"/>
              <a:t>Contoh</a:t>
            </a:r>
            <a:r>
              <a:rPr lang="en-US" sz="3600" dirty="0"/>
              <a:t> </a:t>
            </a:r>
            <a:r>
              <a:rPr lang="en-US" sz="3600" dirty="0" err="1"/>
              <a:t>dirampas</a:t>
            </a:r>
            <a:r>
              <a:rPr lang="en-US" sz="3600" dirty="0"/>
              <a:t> </a:t>
            </a:r>
            <a:r>
              <a:rPr lang="en-US" sz="3600" dirty="0" err="1"/>
              <a:t>hak</a:t>
            </a:r>
            <a:r>
              <a:rPr lang="en-US" sz="3600" dirty="0"/>
              <a:t> </a:t>
            </a:r>
            <a:r>
              <a:rPr lang="en-US" sz="3600" dirty="0" err="1"/>
              <a:t>hidupnya</a:t>
            </a:r>
            <a:r>
              <a:rPr lang="en-US" sz="3600" dirty="0"/>
              <a:t> </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536D820-9F03-D342-9F05-408F3A3F802A}"/>
              </a:ext>
            </a:extLst>
          </p:cNvPr>
          <p:cNvSpPr>
            <a:spLocks noGrp="1"/>
          </p:cNvSpPr>
          <p:nvPr>
            <p:ph idx="1"/>
          </p:nvPr>
        </p:nvSpPr>
        <p:spPr>
          <a:xfrm>
            <a:off x="5255260" y="1648870"/>
            <a:ext cx="4702848" cy="3560260"/>
          </a:xfrm>
        </p:spPr>
        <p:txBody>
          <a:bodyPr anchor="ctr">
            <a:normAutofit/>
          </a:bodyPr>
          <a:lstStyle/>
          <a:p>
            <a:r>
              <a:rPr lang="en-US" sz="1700" dirty="0" err="1"/>
              <a:t>Sobri</a:t>
            </a:r>
            <a:r>
              <a:rPr lang="en-US" sz="1700" dirty="0"/>
              <a:t> </a:t>
            </a:r>
            <a:r>
              <a:rPr lang="en-US" sz="1700" dirty="0" err="1"/>
              <a:t>Lubis</a:t>
            </a:r>
            <a:r>
              <a:rPr lang="en-US" sz="1700" dirty="0"/>
              <a:t> , hate speech  and the killing of Ahmadi</a:t>
            </a:r>
            <a:endParaRPr lang="en-ID" sz="1700" dirty="0"/>
          </a:p>
          <a:p>
            <a:pPr lvl="0"/>
            <a:r>
              <a:rPr lang="en-US" sz="1700" dirty="0"/>
              <a:t>In February 2008, a shocking video circulated on the Internet showing </a:t>
            </a:r>
            <a:r>
              <a:rPr lang="en-US" sz="1700" dirty="0" err="1"/>
              <a:t>Sobri</a:t>
            </a:r>
            <a:r>
              <a:rPr lang="en-US" sz="1700" dirty="0"/>
              <a:t> </a:t>
            </a:r>
            <a:r>
              <a:rPr lang="en-US" sz="1700" dirty="0" err="1"/>
              <a:t>Lubis</a:t>
            </a:r>
            <a:r>
              <a:rPr lang="en-US" sz="1700" dirty="0"/>
              <a:t>, a cleric from the </a:t>
            </a:r>
            <a:r>
              <a:rPr lang="en-US" sz="1700" dirty="0" err="1"/>
              <a:t>hard-line</a:t>
            </a:r>
            <a:r>
              <a:rPr lang="en-US" sz="1700" dirty="0"/>
              <a:t> Islam Defenders Front (FPI), preaching to hundreds of people and calling on his audience to kill Ahmadis. “Kill them, don’t worry. [FPI leader] </a:t>
            </a:r>
            <a:r>
              <a:rPr lang="en-US" sz="1700" dirty="0" err="1"/>
              <a:t>Rizieq</a:t>
            </a:r>
            <a:r>
              <a:rPr lang="en-US" sz="1700" dirty="0"/>
              <a:t> [Shihab] and I will take responsibility,” he said. </a:t>
            </a:r>
            <a:endParaRPr lang="en-ID" sz="1700" dirty="0"/>
          </a:p>
          <a:p>
            <a:pPr lvl="0"/>
            <a:r>
              <a:rPr lang="en-US" sz="1700" dirty="0" err="1"/>
              <a:t>Sumber</a:t>
            </a:r>
            <a:r>
              <a:rPr lang="en-US" sz="1700" dirty="0"/>
              <a:t> :. </a:t>
            </a:r>
            <a:r>
              <a:rPr lang="en-US" sz="1700" dirty="0" err="1"/>
              <a:t>Bagus</a:t>
            </a:r>
            <a:r>
              <a:rPr lang="en-US" sz="1700" dirty="0"/>
              <a:t> BT </a:t>
            </a:r>
            <a:r>
              <a:rPr lang="en-US" sz="1700" dirty="0" err="1"/>
              <a:t>Saragih</a:t>
            </a:r>
            <a:r>
              <a:rPr lang="en-US" sz="1700" dirty="0"/>
              <a:t> “</a:t>
            </a:r>
            <a:r>
              <a:rPr lang="en-US" sz="1700" dirty="0" err="1"/>
              <a:t>Uncheked</a:t>
            </a:r>
            <a:r>
              <a:rPr lang="en-US" sz="1700" dirty="0"/>
              <a:t> hate speech ‘exacerbates intolerance’, </a:t>
            </a:r>
            <a:r>
              <a:rPr lang="en-US" sz="1700" i="1" dirty="0"/>
              <a:t>The Jakarta </a:t>
            </a:r>
            <a:r>
              <a:rPr lang="en-US" sz="1700" i="1" dirty="0" err="1"/>
              <a:t>Post,</a:t>
            </a:r>
            <a:r>
              <a:rPr lang="en-US" sz="1700" dirty="0" err="1"/>
              <a:t>February</a:t>
            </a:r>
            <a:r>
              <a:rPr lang="en-US" sz="1700" dirty="0"/>
              <a:t> 14,2011.</a:t>
            </a:r>
            <a:endParaRPr lang="en-ID" sz="1700" dirty="0"/>
          </a:p>
          <a:p>
            <a:endParaRPr lang="en-US" sz="1700" dirty="0"/>
          </a:p>
        </p:txBody>
      </p:sp>
    </p:spTree>
    <p:extLst>
      <p:ext uri="{BB962C8B-B14F-4D97-AF65-F5344CB8AC3E}">
        <p14:creationId xmlns:p14="http://schemas.microsoft.com/office/powerpoint/2010/main" val="2662958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004AE-B22E-4246-8ABE-3E98E873F968}"/>
              </a:ext>
            </a:extLst>
          </p:cNvPr>
          <p:cNvSpPr>
            <a:spLocks noGrp="1"/>
          </p:cNvSpPr>
          <p:nvPr>
            <p:ph type="title"/>
          </p:nvPr>
        </p:nvSpPr>
        <p:spPr>
          <a:xfrm>
            <a:off x="1285240" y="1050595"/>
            <a:ext cx="8074815" cy="1618489"/>
          </a:xfrm>
        </p:spPr>
        <p:txBody>
          <a:bodyPr anchor="ctr">
            <a:normAutofit/>
          </a:bodyPr>
          <a:lstStyle/>
          <a:p>
            <a:r>
              <a:rPr lang="en-ID" sz="3400" dirty="0"/>
              <a:t>CEDAW (The Convention on the Elimination of All Forms of Discrimination against Women) </a:t>
            </a:r>
            <a:r>
              <a:rPr lang="en-ID" sz="3400" dirty="0" err="1"/>
              <a:t>sulit</a:t>
            </a:r>
            <a:r>
              <a:rPr lang="en-ID" sz="3400" dirty="0"/>
              <a:t> </a:t>
            </a:r>
            <a:r>
              <a:rPr lang="en-ID" sz="3400" dirty="0" err="1"/>
              <a:t>dijalankan</a:t>
            </a:r>
            <a:r>
              <a:rPr lang="en-ID" sz="3400" dirty="0"/>
              <a:t> </a:t>
            </a:r>
            <a:r>
              <a:rPr lang="en-ID" sz="3400" dirty="0" err="1"/>
              <a:t>sepenuhnya</a:t>
            </a:r>
            <a:r>
              <a:rPr lang="en-ID" sz="3400" dirty="0"/>
              <a:t>.</a:t>
            </a:r>
            <a:endParaRPr lang="en-US" sz="3400" dirty="0"/>
          </a:p>
        </p:txBody>
      </p:sp>
      <p:sp>
        <p:nvSpPr>
          <p:cNvPr id="3" name="Content Placeholder 2">
            <a:extLst>
              <a:ext uri="{FF2B5EF4-FFF2-40B4-BE49-F238E27FC236}">
                <a16:creationId xmlns:a16="http://schemas.microsoft.com/office/drawing/2014/main" id="{5C188AE9-2653-904C-9C88-935613E35727}"/>
              </a:ext>
            </a:extLst>
          </p:cNvPr>
          <p:cNvSpPr>
            <a:spLocks noGrp="1"/>
          </p:cNvSpPr>
          <p:nvPr>
            <p:ph idx="1"/>
          </p:nvPr>
        </p:nvSpPr>
        <p:spPr>
          <a:xfrm>
            <a:off x="1285240" y="2969469"/>
            <a:ext cx="8074815" cy="2800395"/>
          </a:xfrm>
        </p:spPr>
        <p:txBody>
          <a:bodyPr anchor="t">
            <a:normAutofit/>
          </a:bodyPr>
          <a:lstStyle/>
          <a:p>
            <a:r>
              <a:rPr lang="en-ID" sz="2200" dirty="0" err="1"/>
              <a:t>Diantara</a:t>
            </a:r>
            <a:r>
              <a:rPr lang="en-ID" sz="2200" dirty="0"/>
              <a:t> 38 negara yang </a:t>
            </a:r>
            <a:r>
              <a:rPr lang="en-ID" sz="2200" dirty="0" err="1"/>
              <a:t>memiliki</a:t>
            </a:r>
            <a:r>
              <a:rPr lang="en-ID" sz="2200" dirty="0"/>
              <a:t> </a:t>
            </a:r>
            <a:r>
              <a:rPr lang="en-ID" sz="2200" dirty="0" err="1"/>
              <a:t>penduduk</a:t>
            </a:r>
            <a:r>
              <a:rPr lang="en-ID" sz="2200" dirty="0"/>
              <a:t> </a:t>
            </a:r>
            <a:r>
              <a:rPr lang="en-ID" sz="2200" dirty="0" err="1"/>
              <a:t>muslim</a:t>
            </a:r>
            <a:r>
              <a:rPr lang="en-ID" sz="2200" dirty="0"/>
              <a:t> </a:t>
            </a:r>
            <a:r>
              <a:rPr lang="en-ID" sz="2200" dirty="0" err="1"/>
              <a:t>hanya</a:t>
            </a:r>
            <a:r>
              <a:rPr lang="en-ID" sz="2200" dirty="0"/>
              <a:t> </a:t>
            </a:r>
            <a:r>
              <a:rPr lang="en-ID" sz="2200" dirty="0" err="1"/>
              <a:t>enam</a:t>
            </a:r>
            <a:r>
              <a:rPr lang="en-ID" sz="2200" dirty="0"/>
              <a:t> Negara yang </a:t>
            </a:r>
            <a:r>
              <a:rPr lang="en-ID" sz="2200" dirty="0" err="1"/>
              <a:t>bersedia</a:t>
            </a:r>
            <a:r>
              <a:rPr lang="en-ID" sz="2200" dirty="0"/>
              <a:t> </a:t>
            </a:r>
            <a:r>
              <a:rPr lang="en-ID" sz="2200" dirty="0" err="1"/>
              <a:t>mengadopsi</a:t>
            </a:r>
            <a:r>
              <a:rPr lang="en-ID" sz="2200" dirty="0"/>
              <a:t> dan </a:t>
            </a:r>
            <a:r>
              <a:rPr lang="en-ID" sz="2200" dirty="0" err="1"/>
              <a:t>meratifikasi</a:t>
            </a:r>
            <a:r>
              <a:rPr lang="en-ID" sz="2200" dirty="0"/>
              <a:t> </a:t>
            </a:r>
            <a:r>
              <a:rPr lang="en-ID" sz="2200" dirty="0" err="1"/>
              <a:t>sepenuhnya</a:t>
            </a:r>
            <a:r>
              <a:rPr lang="en-ID" sz="2200" dirty="0"/>
              <a:t> </a:t>
            </a:r>
            <a:r>
              <a:rPr lang="en-ID" sz="2200" dirty="0" err="1"/>
              <a:t>tanpa</a:t>
            </a:r>
            <a:r>
              <a:rPr lang="en-ID" sz="2200" dirty="0"/>
              <a:t> </a:t>
            </a:r>
            <a:r>
              <a:rPr lang="en-ID" sz="2200" dirty="0" err="1"/>
              <a:t>catatan</a:t>
            </a:r>
            <a:r>
              <a:rPr lang="en-ID" sz="2200" dirty="0"/>
              <a:t>. </a:t>
            </a:r>
            <a:r>
              <a:rPr lang="en-ID" sz="2200" dirty="0" err="1"/>
              <a:t>Mereka</a:t>
            </a:r>
            <a:r>
              <a:rPr lang="en-ID" sz="2200" dirty="0"/>
              <a:t> </a:t>
            </a:r>
            <a:r>
              <a:rPr lang="en-ID" sz="2200" dirty="0" err="1"/>
              <a:t>adalah</a:t>
            </a:r>
            <a:r>
              <a:rPr lang="en-ID" sz="2200" dirty="0"/>
              <a:t> Ghana (</a:t>
            </a:r>
            <a:r>
              <a:rPr lang="en-ID" sz="2200" dirty="0" err="1"/>
              <a:t>tanda</a:t>
            </a:r>
            <a:r>
              <a:rPr lang="en-ID" sz="2200" dirty="0"/>
              <a:t> </a:t>
            </a:r>
            <a:r>
              <a:rPr lang="en-ID" sz="2200" dirty="0" err="1"/>
              <a:t>tangan</a:t>
            </a:r>
            <a:r>
              <a:rPr lang="en-ID" sz="2200" dirty="0"/>
              <a:t> </a:t>
            </a:r>
            <a:r>
              <a:rPr lang="en-ID" sz="2200" dirty="0" err="1"/>
              <a:t>tahun</a:t>
            </a:r>
            <a:r>
              <a:rPr lang="en-ID" sz="2200" dirty="0"/>
              <a:t> 1980, </a:t>
            </a:r>
            <a:r>
              <a:rPr lang="en-ID" sz="2200" dirty="0" err="1"/>
              <a:t>ratifikasi</a:t>
            </a:r>
            <a:r>
              <a:rPr lang="en-ID" sz="2200" dirty="0"/>
              <a:t> </a:t>
            </a:r>
            <a:r>
              <a:rPr lang="en-ID" sz="2200" dirty="0" err="1"/>
              <a:t>tahun</a:t>
            </a:r>
            <a:r>
              <a:rPr lang="en-ID" sz="2200" dirty="0"/>
              <a:t> 1986), Nigeria (</a:t>
            </a:r>
            <a:r>
              <a:rPr lang="en-ID" sz="2200" dirty="0" err="1"/>
              <a:t>tanda</a:t>
            </a:r>
            <a:r>
              <a:rPr lang="en-ID" sz="2200" dirty="0"/>
              <a:t> </a:t>
            </a:r>
            <a:r>
              <a:rPr lang="en-ID" sz="2200" dirty="0" err="1"/>
              <a:t>tangan</a:t>
            </a:r>
            <a:r>
              <a:rPr lang="en-ID" sz="2200" dirty="0"/>
              <a:t> </a:t>
            </a:r>
            <a:r>
              <a:rPr lang="en-ID" sz="2200" dirty="0" err="1"/>
              <a:t>tahun</a:t>
            </a:r>
            <a:r>
              <a:rPr lang="en-ID" sz="2200" dirty="0"/>
              <a:t> 1984, </a:t>
            </a:r>
            <a:r>
              <a:rPr lang="en-ID" sz="2200" dirty="0" err="1"/>
              <a:t>ratifikasi</a:t>
            </a:r>
            <a:r>
              <a:rPr lang="en-ID" sz="2200" dirty="0"/>
              <a:t> </a:t>
            </a:r>
            <a:r>
              <a:rPr lang="en-ID" sz="2200" dirty="0" err="1"/>
              <a:t>tahun</a:t>
            </a:r>
            <a:r>
              <a:rPr lang="en-ID" sz="2200" dirty="0"/>
              <a:t> 1985), </a:t>
            </a:r>
            <a:r>
              <a:rPr lang="en-ID" sz="2200" dirty="0" err="1"/>
              <a:t>Philipina</a:t>
            </a:r>
            <a:r>
              <a:rPr lang="en-ID" sz="2200" dirty="0"/>
              <a:t> (</a:t>
            </a:r>
            <a:r>
              <a:rPr lang="en-ID" sz="2200" dirty="0" err="1"/>
              <a:t>tanda</a:t>
            </a:r>
            <a:r>
              <a:rPr lang="en-ID" sz="2200" dirty="0"/>
              <a:t> </a:t>
            </a:r>
            <a:r>
              <a:rPr lang="en-ID" sz="2200" dirty="0" err="1"/>
              <a:t>tangan</a:t>
            </a:r>
            <a:r>
              <a:rPr lang="en-ID" sz="2200" dirty="0"/>
              <a:t> </a:t>
            </a:r>
            <a:r>
              <a:rPr lang="en-ID" sz="2200" dirty="0" err="1"/>
              <a:t>tahun</a:t>
            </a:r>
            <a:r>
              <a:rPr lang="en-ID" sz="2200" dirty="0"/>
              <a:t> 1980, </a:t>
            </a:r>
            <a:r>
              <a:rPr lang="en-ID" sz="2200" dirty="0" err="1"/>
              <a:t>ratifikasi</a:t>
            </a:r>
            <a:r>
              <a:rPr lang="en-ID" sz="2200" dirty="0"/>
              <a:t> 1980), Senegal (</a:t>
            </a:r>
            <a:r>
              <a:rPr lang="en-ID" sz="2200" dirty="0" err="1"/>
              <a:t>tanda</a:t>
            </a:r>
            <a:r>
              <a:rPr lang="en-ID" sz="2200" dirty="0"/>
              <a:t> </a:t>
            </a:r>
            <a:r>
              <a:rPr lang="en-ID" sz="2200" dirty="0" err="1"/>
              <a:t>tangan</a:t>
            </a:r>
            <a:r>
              <a:rPr lang="en-ID" sz="2200" dirty="0"/>
              <a:t> </a:t>
            </a:r>
            <a:r>
              <a:rPr lang="en-ID" sz="2200" dirty="0" err="1"/>
              <a:t>tahun</a:t>
            </a:r>
            <a:r>
              <a:rPr lang="en-ID" sz="2200" dirty="0"/>
              <a:t> 1980, </a:t>
            </a:r>
            <a:r>
              <a:rPr lang="en-ID" sz="2200" dirty="0" err="1"/>
              <a:t>ratifikasi</a:t>
            </a:r>
            <a:r>
              <a:rPr lang="en-ID" sz="2200" dirty="0"/>
              <a:t> </a:t>
            </a:r>
            <a:r>
              <a:rPr lang="en-ID" sz="2200" dirty="0" err="1"/>
              <a:t>tahun</a:t>
            </a:r>
            <a:r>
              <a:rPr lang="en-ID" sz="2200" dirty="0"/>
              <a:t> 1985) </a:t>
            </a:r>
            <a:r>
              <a:rPr lang="en-ID" sz="2200" dirty="0" err="1"/>
              <a:t>Srilangka</a:t>
            </a:r>
            <a:r>
              <a:rPr lang="en-ID" sz="2200" dirty="0"/>
              <a:t> (</a:t>
            </a:r>
            <a:r>
              <a:rPr lang="en-ID" sz="2200" dirty="0" err="1"/>
              <a:t>tanda</a:t>
            </a:r>
            <a:r>
              <a:rPr lang="en-ID" sz="2200" dirty="0"/>
              <a:t> </a:t>
            </a:r>
            <a:r>
              <a:rPr lang="en-ID" sz="2200" dirty="0" err="1"/>
              <a:t>tangan</a:t>
            </a:r>
            <a:r>
              <a:rPr lang="en-ID" sz="2200" dirty="0"/>
              <a:t> </a:t>
            </a:r>
            <a:r>
              <a:rPr lang="en-ID" sz="2200" dirty="0" err="1"/>
              <a:t>tahun</a:t>
            </a:r>
            <a:r>
              <a:rPr lang="en-ID" sz="2200" dirty="0"/>
              <a:t> 1980, </a:t>
            </a:r>
            <a:r>
              <a:rPr lang="en-ID" sz="2200" dirty="0" err="1"/>
              <a:t>ratifikasi</a:t>
            </a:r>
            <a:r>
              <a:rPr lang="en-ID" sz="2200" dirty="0"/>
              <a:t> </a:t>
            </a:r>
            <a:r>
              <a:rPr lang="en-ID" sz="2200" dirty="0" err="1"/>
              <a:t>tahun</a:t>
            </a:r>
            <a:r>
              <a:rPr lang="en-ID" sz="2200" dirty="0"/>
              <a:t> 1981) and Tanzania (</a:t>
            </a:r>
            <a:r>
              <a:rPr lang="en-ID" sz="2200" dirty="0" err="1"/>
              <a:t>tanda</a:t>
            </a:r>
            <a:r>
              <a:rPr lang="en-ID" sz="2200" dirty="0"/>
              <a:t> </a:t>
            </a:r>
            <a:r>
              <a:rPr lang="en-ID" sz="2200" dirty="0" err="1"/>
              <a:t>tangan</a:t>
            </a:r>
            <a:r>
              <a:rPr lang="en-ID" sz="2200" dirty="0"/>
              <a:t> 1980, </a:t>
            </a:r>
            <a:r>
              <a:rPr lang="en-ID" sz="2200" dirty="0" err="1"/>
              <a:t>ratifikasi</a:t>
            </a:r>
            <a:r>
              <a:rPr lang="en-ID" sz="2200" dirty="0"/>
              <a:t> </a:t>
            </a:r>
            <a:r>
              <a:rPr lang="en-ID" sz="2200" dirty="0" err="1"/>
              <a:t>tahun</a:t>
            </a:r>
            <a:r>
              <a:rPr lang="en-ID" sz="2200" dirty="0"/>
              <a:t> 1985).</a:t>
            </a:r>
            <a:endParaRPr lang="en-US" sz="2200" dirty="0"/>
          </a:p>
        </p:txBody>
      </p:sp>
    </p:spTree>
    <p:extLst>
      <p:ext uri="{BB962C8B-B14F-4D97-AF65-F5344CB8AC3E}">
        <p14:creationId xmlns:p14="http://schemas.microsoft.com/office/powerpoint/2010/main" val="1996401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Right Triangle 3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64C52A-DC58-F24C-8C0F-4041F950B490}"/>
              </a:ext>
            </a:extLst>
          </p:cNvPr>
          <p:cNvSpPr>
            <a:spLocks noGrp="1"/>
          </p:cNvSpPr>
          <p:nvPr>
            <p:ph type="title"/>
          </p:nvPr>
        </p:nvSpPr>
        <p:spPr>
          <a:xfrm>
            <a:off x="1006900" y="1188637"/>
            <a:ext cx="3141430" cy="4480726"/>
          </a:xfrm>
        </p:spPr>
        <p:txBody>
          <a:bodyPr>
            <a:normAutofit/>
          </a:bodyPr>
          <a:lstStyle/>
          <a:p>
            <a:pPr algn="r"/>
            <a:r>
              <a:rPr lang="en-US" sz="4600"/>
              <a:t>TEORI YANG (DAPAT ) DIGUNAKAN UNTUK MENGATASI PROBLEM</a:t>
            </a:r>
          </a:p>
        </p:txBody>
      </p:sp>
      <p:cxnSp>
        <p:nvCxnSpPr>
          <p:cNvPr id="38" name="Straight Connector 37">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E80383E-7BCD-FD4A-BDEE-202A2260CBC6}"/>
              </a:ext>
            </a:extLst>
          </p:cNvPr>
          <p:cNvSpPr>
            <a:spLocks noGrp="1"/>
          </p:cNvSpPr>
          <p:nvPr>
            <p:ph idx="1"/>
          </p:nvPr>
        </p:nvSpPr>
        <p:spPr>
          <a:xfrm>
            <a:off x="5138928" y="1338729"/>
            <a:ext cx="4795584" cy="4180542"/>
          </a:xfrm>
        </p:spPr>
        <p:txBody>
          <a:bodyPr anchor="ctr">
            <a:normAutofit/>
          </a:bodyPr>
          <a:lstStyle/>
          <a:p>
            <a:r>
              <a:rPr lang="en-US" sz="2200" dirty="0" err="1"/>
              <a:t>Teori</a:t>
            </a:r>
            <a:r>
              <a:rPr lang="en-US" sz="2200" dirty="0"/>
              <a:t> </a:t>
            </a:r>
            <a:r>
              <a:rPr lang="en-US" sz="2200" dirty="0" err="1"/>
              <a:t>Perkembangan</a:t>
            </a:r>
            <a:r>
              <a:rPr lang="en-US" sz="2200" dirty="0"/>
              <a:t> Imam Muhammad Iqbal.</a:t>
            </a:r>
          </a:p>
          <a:p>
            <a:r>
              <a:rPr lang="en-US" sz="2200" dirty="0" err="1"/>
              <a:t>Teory</a:t>
            </a:r>
            <a:r>
              <a:rPr lang="en-US" sz="2200" dirty="0"/>
              <a:t> </a:t>
            </a:r>
            <a:r>
              <a:rPr lang="en-US" sz="2200" dirty="0" err="1"/>
              <a:t>maqashid</a:t>
            </a:r>
            <a:r>
              <a:rPr lang="en-US" sz="2200" dirty="0"/>
              <a:t> </a:t>
            </a:r>
            <a:r>
              <a:rPr lang="en-US" sz="2200" dirty="0" err="1"/>
              <a:t>syariah</a:t>
            </a:r>
            <a:r>
              <a:rPr lang="en-US" sz="2200" dirty="0"/>
              <a:t>  al-</a:t>
            </a:r>
            <a:r>
              <a:rPr lang="en-US" sz="2200" dirty="0" err="1"/>
              <a:t>syatibi</a:t>
            </a:r>
            <a:r>
              <a:rPr lang="en-US" sz="2200" dirty="0"/>
              <a:t> / </a:t>
            </a:r>
            <a:r>
              <a:rPr lang="en-US" sz="2200" dirty="0" err="1"/>
              <a:t>jasser</a:t>
            </a:r>
            <a:r>
              <a:rPr lang="en-US" sz="2200" dirty="0"/>
              <a:t> </a:t>
            </a:r>
            <a:r>
              <a:rPr lang="en-US" sz="2200" dirty="0" err="1"/>
              <a:t>auda</a:t>
            </a:r>
            <a:r>
              <a:rPr lang="en-US" sz="2200" dirty="0"/>
              <a:t> </a:t>
            </a:r>
          </a:p>
          <a:p>
            <a:r>
              <a:rPr lang="en-US" sz="2200" dirty="0" err="1"/>
              <a:t>Teori</a:t>
            </a:r>
            <a:r>
              <a:rPr lang="en-US" sz="2200" dirty="0"/>
              <a:t> </a:t>
            </a:r>
            <a:r>
              <a:rPr lang="en-US" sz="2200" dirty="0" err="1"/>
              <a:t>tentang</a:t>
            </a:r>
            <a:r>
              <a:rPr lang="en-US" sz="2200" dirty="0"/>
              <a:t> </a:t>
            </a:r>
            <a:r>
              <a:rPr lang="en-US" sz="2200" dirty="0" err="1"/>
              <a:t>relasi</a:t>
            </a:r>
            <a:r>
              <a:rPr lang="en-US" sz="2200" dirty="0"/>
              <a:t> agama dan </a:t>
            </a:r>
            <a:r>
              <a:rPr lang="en-US" sz="2200" dirty="0" err="1"/>
              <a:t>ideologi</a:t>
            </a:r>
            <a:r>
              <a:rPr lang="en-US" sz="2200" dirty="0"/>
              <a:t> </a:t>
            </a:r>
            <a:r>
              <a:rPr lang="en-US" sz="2200" dirty="0" err="1"/>
              <a:t>politik</a:t>
            </a:r>
            <a:r>
              <a:rPr lang="en-US" sz="2200" dirty="0"/>
              <a:t> </a:t>
            </a:r>
            <a:r>
              <a:rPr lang="en-US" sz="2200" dirty="0" err="1"/>
              <a:t>Masykuri</a:t>
            </a:r>
            <a:r>
              <a:rPr lang="en-US" sz="2200" dirty="0"/>
              <a:t> </a:t>
            </a:r>
            <a:r>
              <a:rPr lang="en-US" sz="2200" dirty="0" err="1"/>
              <a:t>Abdillah</a:t>
            </a:r>
            <a:endParaRPr lang="en-US" sz="2200" dirty="0"/>
          </a:p>
          <a:p>
            <a:r>
              <a:rPr lang="en-US" sz="2200" dirty="0"/>
              <a:t>Pure Theory of Law Hans </a:t>
            </a:r>
            <a:r>
              <a:rPr lang="en-US" sz="2200" dirty="0" err="1"/>
              <a:t>Kelsen</a:t>
            </a:r>
            <a:r>
              <a:rPr lang="en-US" sz="2200" dirty="0"/>
              <a:t> </a:t>
            </a:r>
          </a:p>
          <a:p>
            <a:r>
              <a:rPr lang="en-US" sz="2200" dirty="0"/>
              <a:t>Theory “ Shared Justice”  John Rawls </a:t>
            </a:r>
          </a:p>
          <a:p>
            <a:r>
              <a:rPr lang="en-US" sz="2200" dirty="0" err="1"/>
              <a:t>Teori</a:t>
            </a:r>
            <a:r>
              <a:rPr lang="en-US" sz="2200" dirty="0"/>
              <a:t> </a:t>
            </a:r>
            <a:r>
              <a:rPr lang="en-US" sz="2200" dirty="0" err="1"/>
              <a:t>tentang</a:t>
            </a:r>
            <a:r>
              <a:rPr lang="en-US" sz="2200" dirty="0"/>
              <a:t> shared prosperity ,</a:t>
            </a:r>
            <a:r>
              <a:rPr lang="en-US" sz="2200" i="1" dirty="0"/>
              <a:t> </a:t>
            </a:r>
            <a:r>
              <a:rPr lang="en-US" sz="2200" dirty="0"/>
              <a:t>Joseph E. Stiglitz</a:t>
            </a:r>
          </a:p>
        </p:txBody>
      </p:sp>
    </p:spTree>
    <p:extLst>
      <p:ext uri="{BB962C8B-B14F-4D97-AF65-F5344CB8AC3E}">
        <p14:creationId xmlns:p14="http://schemas.microsoft.com/office/powerpoint/2010/main" val="2409873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A9D4F9-9819-F64A-86F1-3EBA26FDA89C}"/>
              </a:ext>
            </a:extLst>
          </p:cNvPr>
          <p:cNvSpPr>
            <a:spLocks noGrp="1"/>
          </p:cNvSpPr>
          <p:nvPr>
            <p:ph type="title"/>
          </p:nvPr>
        </p:nvSpPr>
        <p:spPr>
          <a:xfrm>
            <a:off x="1075767" y="1188637"/>
            <a:ext cx="2988234" cy="4480726"/>
          </a:xfrm>
        </p:spPr>
        <p:txBody>
          <a:bodyPr>
            <a:normAutofit/>
          </a:bodyPr>
          <a:lstStyle/>
          <a:p>
            <a:pPr algn="r"/>
            <a:r>
              <a:rPr lang="en-US" sz="3600" dirty="0" err="1"/>
              <a:t>Mengapa</a:t>
            </a:r>
            <a:r>
              <a:rPr lang="en-US" sz="3600" dirty="0"/>
              <a:t> </a:t>
            </a:r>
            <a:r>
              <a:rPr lang="en-US" sz="3600" dirty="0" err="1"/>
              <a:t>teori-teori</a:t>
            </a:r>
            <a:r>
              <a:rPr lang="en-US" sz="3600" dirty="0"/>
              <a:t> </a:t>
            </a:r>
            <a:r>
              <a:rPr lang="en-US" sz="3600" dirty="0" err="1"/>
              <a:t>penting</a:t>
            </a:r>
            <a:r>
              <a:rPr lang="en-US" sz="3600" dirty="0"/>
              <a:t> ?</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B7C96088-5EA2-E344-A6A2-8CFAECCBE53B}"/>
              </a:ext>
            </a:extLst>
          </p:cNvPr>
          <p:cNvSpPr>
            <a:spLocks noGrp="1"/>
          </p:cNvSpPr>
          <p:nvPr>
            <p:ph idx="1"/>
          </p:nvPr>
        </p:nvSpPr>
        <p:spPr>
          <a:xfrm>
            <a:off x="5255260" y="1648870"/>
            <a:ext cx="4702848" cy="3560260"/>
          </a:xfrm>
        </p:spPr>
        <p:txBody>
          <a:bodyPr anchor="ctr">
            <a:normAutofit fontScale="92500"/>
          </a:bodyPr>
          <a:lstStyle/>
          <a:p>
            <a:r>
              <a:rPr lang="en-US" sz="2400" dirty="0"/>
              <a:t>Ada </a:t>
            </a:r>
            <a:r>
              <a:rPr lang="en-US" sz="2400" dirty="0" err="1"/>
              <a:t>keterkaitan</a:t>
            </a:r>
            <a:r>
              <a:rPr lang="en-US" sz="2400" dirty="0"/>
              <a:t> </a:t>
            </a:r>
            <a:r>
              <a:rPr lang="en-US" sz="2400" dirty="0" err="1"/>
              <a:t>antara</a:t>
            </a:r>
            <a:r>
              <a:rPr lang="en-US" sz="2400" dirty="0"/>
              <a:t> </a:t>
            </a:r>
            <a:r>
              <a:rPr lang="id-ID" sz="2400" dirty="0"/>
              <a:t>kognitif, </a:t>
            </a:r>
            <a:r>
              <a:rPr lang="id-ID" sz="2400" dirty="0" err="1"/>
              <a:t>afektif,psikomotor</a:t>
            </a:r>
            <a:r>
              <a:rPr lang="id-ID" sz="2400" dirty="0"/>
              <a:t>.(</a:t>
            </a:r>
            <a:r>
              <a:rPr lang="id-ID" sz="2400" dirty="0" err="1"/>
              <a:t>pemahaman,sikap</a:t>
            </a:r>
            <a:r>
              <a:rPr lang="id-ID" sz="2400" dirty="0"/>
              <a:t> dan </a:t>
            </a:r>
            <a:r>
              <a:rPr lang="id-ID" sz="2400" dirty="0" err="1"/>
              <a:t>prilaku</a:t>
            </a:r>
            <a:r>
              <a:rPr lang="id-ID" sz="2400" dirty="0"/>
              <a:t>)</a:t>
            </a:r>
          </a:p>
          <a:p>
            <a:r>
              <a:rPr lang="id-ID" sz="2400" dirty="0"/>
              <a:t>Teori dapat dikembangkan untuk menyusun indikator.</a:t>
            </a:r>
          </a:p>
          <a:p>
            <a:r>
              <a:rPr lang="id-ID" sz="2400" dirty="0"/>
              <a:t>Indikator dapat dikembangkan untuk menyusun indeks.</a:t>
            </a:r>
          </a:p>
          <a:p>
            <a:r>
              <a:rPr lang="id-ID" sz="2400" dirty="0"/>
              <a:t>Indeks dapat digunakan untuk mengukur kinerja institusi Pemerintah Pusat maupun Daerah.</a:t>
            </a:r>
            <a:endParaRPr lang="en-US" sz="2400" dirty="0"/>
          </a:p>
        </p:txBody>
      </p:sp>
    </p:spTree>
    <p:extLst>
      <p:ext uri="{BB962C8B-B14F-4D97-AF65-F5344CB8AC3E}">
        <p14:creationId xmlns:p14="http://schemas.microsoft.com/office/powerpoint/2010/main" val="3543276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EF68E3-2810-E449-8D7A-4FBC735DAB7A}"/>
              </a:ext>
            </a:extLst>
          </p:cNvPr>
          <p:cNvSpPr>
            <a:spLocks noGrp="1"/>
          </p:cNvSpPr>
          <p:nvPr>
            <p:ph type="title"/>
          </p:nvPr>
        </p:nvSpPr>
        <p:spPr>
          <a:xfrm>
            <a:off x="1075767" y="1188637"/>
            <a:ext cx="2988234" cy="4480726"/>
          </a:xfrm>
        </p:spPr>
        <p:txBody>
          <a:bodyPr>
            <a:normAutofit/>
          </a:bodyPr>
          <a:lstStyle/>
          <a:p>
            <a:pPr algn="r"/>
            <a:r>
              <a:rPr lang="en-US" sz="6600"/>
              <a:t> Contoh Indeks</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C1784D7-F44E-AB49-A40E-F7198249947E}"/>
              </a:ext>
            </a:extLst>
          </p:cNvPr>
          <p:cNvSpPr>
            <a:spLocks noGrp="1"/>
          </p:cNvSpPr>
          <p:nvPr>
            <p:ph idx="1"/>
          </p:nvPr>
        </p:nvSpPr>
        <p:spPr>
          <a:xfrm>
            <a:off x="5255260" y="1648870"/>
            <a:ext cx="4702848" cy="3560260"/>
          </a:xfrm>
        </p:spPr>
        <p:txBody>
          <a:bodyPr anchor="ctr">
            <a:normAutofit/>
          </a:bodyPr>
          <a:lstStyle/>
          <a:p>
            <a:pPr marL="0" indent="0">
              <a:buNone/>
            </a:pPr>
            <a:endParaRPr lang="en-ID" sz="2000" dirty="0"/>
          </a:p>
          <a:p>
            <a:r>
              <a:rPr lang="en-ID" sz="2000" dirty="0" err="1"/>
              <a:t>Buku</a:t>
            </a:r>
            <a:endParaRPr lang="en-ID" sz="2000" dirty="0"/>
          </a:p>
          <a:p>
            <a:r>
              <a:rPr lang="en-ID" sz="2000" dirty="0" err="1"/>
              <a:t>Indeks</a:t>
            </a:r>
            <a:r>
              <a:rPr lang="en-ID" sz="2000" dirty="0"/>
              <a:t> </a:t>
            </a:r>
            <a:r>
              <a:rPr lang="en-ID" sz="2000" dirty="0" err="1"/>
              <a:t>Kesetaraan</a:t>
            </a:r>
            <a:r>
              <a:rPr lang="en-ID" sz="2000" dirty="0"/>
              <a:t> dan </a:t>
            </a:r>
            <a:r>
              <a:rPr lang="en-ID" sz="2000" dirty="0" err="1"/>
              <a:t>Keadilan</a:t>
            </a:r>
            <a:r>
              <a:rPr lang="en-ID" sz="2000" dirty="0"/>
              <a:t> Gender (IKKG) dan </a:t>
            </a:r>
            <a:r>
              <a:rPr lang="en-ID" sz="2000" dirty="0" err="1"/>
              <a:t>Indikator</a:t>
            </a:r>
            <a:r>
              <a:rPr lang="en-ID" sz="2000" dirty="0"/>
              <a:t> </a:t>
            </a:r>
            <a:r>
              <a:rPr lang="en-ID" sz="2000" dirty="0" err="1"/>
              <a:t>Kelembagaan</a:t>
            </a:r>
            <a:r>
              <a:rPr lang="en-ID" sz="2000" dirty="0"/>
              <a:t> </a:t>
            </a:r>
            <a:r>
              <a:rPr lang="en-ID" sz="2000" dirty="0" err="1"/>
              <a:t>Pengarusutamaan</a:t>
            </a:r>
            <a:r>
              <a:rPr lang="en-ID" sz="2000" dirty="0"/>
              <a:t> Gender (IKPUG): Kajian Awal</a:t>
            </a:r>
          </a:p>
          <a:p>
            <a:r>
              <a:rPr lang="en-ID" sz="2000" dirty="0" err="1"/>
              <a:t>Diterbitkan</a:t>
            </a:r>
            <a:r>
              <a:rPr lang="en-ID" sz="2000" dirty="0"/>
              <a:t> dan </a:t>
            </a:r>
            <a:r>
              <a:rPr lang="en-ID" sz="2000" dirty="0" err="1"/>
              <a:t>diperbanyak</a:t>
            </a:r>
            <a:r>
              <a:rPr lang="en-ID" sz="2000" dirty="0"/>
              <a:t> oleh: Kementerian </a:t>
            </a:r>
            <a:r>
              <a:rPr lang="en-ID" sz="2000" dirty="0" err="1"/>
              <a:t>Perencanaan</a:t>
            </a:r>
            <a:r>
              <a:rPr lang="en-ID" sz="2000" dirty="0"/>
              <a:t> Pembangunan Nasional/ Badan </a:t>
            </a:r>
            <a:r>
              <a:rPr lang="en-ID" sz="2000" dirty="0" err="1"/>
              <a:t>Perencanaan</a:t>
            </a:r>
            <a:r>
              <a:rPr lang="en-ID" sz="2000" dirty="0"/>
              <a:t> Pembangunan Nasional (BAPPENAS) 2012</a:t>
            </a:r>
            <a:endParaRPr lang="en-US" sz="2000" dirty="0"/>
          </a:p>
        </p:txBody>
      </p:sp>
    </p:spTree>
    <p:extLst>
      <p:ext uri="{BB962C8B-B14F-4D97-AF65-F5344CB8AC3E}">
        <p14:creationId xmlns:p14="http://schemas.microsoft.com/office/powerpoint/2010/main" val="1450744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7" name="Rectangle 69">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5" name="Picture 1" descr="page1image19396832">
            <a:extLst>
              <a:ext uri="{FF2B5EF4-FFF2-40B4-BE49-F238E27FC236}">
                <a16:creationId xmlns:a16="http://schemas.microsoft.com/office/drawing/2014/main" id="{380270B0-B1FA-F445-9FEB-5AA5F856E7A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7205" b="1"/>
          <a:stretch/>
        </p:blipFill>
        <p:spPr bwMode="auto">
          <a:xfrm>
            <a:off x="7544661" y="323519"/>
            <a:ext cx="4323899" cy="6212748"/>
          </a:xfrm>
          <a:custGeom>
            <a:avLst/>
            <a:gdLst/>
            <a:ahLst/>
            <a:cxnLst/>
            <a:rect l="l" t="t" r="r" b="b"/>
            <a:pathLst>
              <a:path w="4323899" h="6212748">
                <a:moveTo>
                  <a:pt x="0" y="0"/>
                </a:moveTo>
                <a:lnTo>
                  <a:pt x="4323899" y="0"/>
                </a:lnTo>
                <a:lnTo>
                  <a:pt x="4323899" y="2864954"/>
                </a:lnTo>
                <a:lnTo>
                  <a:pt x="880454" y="6212748"/>
                </a:lnTo>
                <a:lnTo>
                  <a:pt x="0" y="6212748"/>
                </a:lnTo>
                <a:close/>
              </a:path>
            </a:pathLst>
          </a:custGeom>
          <a:noFill/>
          <a:extLst>
            <a:ext uri="{909E8E84-426E-40DD-AFC4-6F175D3DCCD1}">
              <a14:hiddenFill xmlns:a14="http://schemas.microsoft.com/office/drawing/2010/main">
                <a:solidFill>
                  <a:srgbClr val="FFFFFF"/>
                </a:solidFill>
              </a14:hiddenFill>
            </a:ext>
          </a:extLst>
        </p:spPr>
      </p:pic>
      <p:sp>
        <p:nvSpPr>
          <p:cNvPr id="1028" name="Right Triangle 7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9" name="Rectangle 7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BAE63D-2212-9C44-9F1B-59DA140F732F}"/>
              </a:ext>
            </a:extLst>
          </p:cNvPr>
          <p:cNvSpPr>
            <a:spLocks noGrp="1"/>
          </p:cNvSpPr>
          <p:nvPr>
            <p:ph type="title"/>
          </p:nvPr>
        </p:nvSpPr>
        <p:spPr>
          <a:xfrm>
            <a:off x="965200" y="1383528"/>
            <a:ext cx="5925989" cy="3167510"/>
          </a:xfrm>
        </p:spPr>
        <p:txBody>
          <a:bodyPr vert="horz" lIns="91440" tIns="45720" rIns="91440" bIns="45720" rtlCol="0" anchor="b">
            <a:normAutofit/>
          </a:bodyPr>
          <a:lstStyle/>
          <a:p>
            <a:pPr algn="r"/>
            <a:r>
              <a:rPr lang="en-US" sz="9600"/>
              <a:t>Sampul Buku</a:t>
            </a:r>
          </a:p>
        </p:txBody>
      </p:sp>
    </p:spTree>
    <p:extLst>
      <p:ext uri="{BB962C8B-B14F-4D97-AF65-F5344CB8AC3E}">
        <p14:creationId xmlns:p14="http://schemas.microsoft.com/office/powerpoint/2010/main" val="6830664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48C37F-2F43-4647-BCF4-EB8BB8DBBC94}"/>
              </a:ext>
            </a:extLst>
          </p:cNvPr>
          <p:cNvSpPr>
            <a:spLocks noGrp="1"/>
          </p:cNvSpPr>
          <p:nvPr>
            <p:ph type="title"/>
          </p:nvPr>
        </p:nvSpPr>
        <p:spPr>
          <a:xfrm>
            <a:off x="1075767" y="1188637"/>
            <a:ext cx="2988234" cy="4480726"/>
          </a:xfrm>
        </p:spPr>
        <p:txBody>
          <a:bodyPr>
            <a:normAutofit/>
          </a:bodyPr>
          <a:lstStyle/>
          <a:p>
            <a:pPr algn="r"/>
            <a:r>
              <a:rPr lang="en-US" sz="5100"/>
              <a:t>Contoh Indeks untuk mengukur keislaman negara</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1F7BC0F-24B2-4A4F-9BB3-6371A736A5EA}"/>
              </a:ext>
            </a:extLst>
          </p:cNvPr>
          <p:cNvSpPr>
            <a:spLocks noGrp="1"/>
          </p:cNvSpPr>
          <p:nvPr>
            <p:ph idx="1"/>
          </p:nvPr>
        </p:nvSpPr>
        <p:spPr>
          <a:xfrm>
            <a:off x="5004283" y="1188637"/>
            <a:ext cx="5719131" cy="4480726"/>
          </a:xfrm>
        </p:spPr>
        <p:txBody>
          <a:bodyPr anchor="ctr">
            <a:normAutofit lnSpcReduction="10000"/>
          </a:bodyPr>
          <a:lstStyle/>
          <a:p>
            <a:r>
              <a:rPr lang="en-ID" sz="2400" b="1" dirty="0" err="1"/>
              <a:t>Buku</a:t>
            </a:r>
            <a:r>
              <a:rPr lang="en-ID" sz="2400" b="1" dirty="0"/>
              <a:t>:</a:t>
            </a:r>
          </a:p>
          <a:p>
            <a:r>
              <a:rPr lang="en-ID" sz="2400" b="1" dirty="0" err="1"/>
              <a:t>Penulis</a:t>
            </a:r>
            <a:r>
              <a:rPr lang="en-ID" sz="2400" b="1" dirty="0"/>
              <a:t>: </a:t>
            </a:r>
            <a:r>
              <a:rPr lang="en-ID" sz="2400" dirty="0"/>
              <a:t>Imam Feisal Abdul Rauf </a:t>
            </a:r>
            <a:endParaRPr lang="en-ID" sz="2400" b="1" dirty="0"/>
          </a:p>
          <a:p>
            <a:r>
              <a:rPr lang="en-ID" sz="2400" b="1" dirty="0" err="1"/>
              <a:t>Judul</a:t>
            </a:r>
            <a:r>
              <a:rPr lang="en-ID" sz="2400" b="1" dirty="0"/>
              <a:t> :Defining Islamic Statehood </a:t>
            </a:r>
            <a:r>
              <a:rPr lang="en-ID" sz="2400" dirty="0"/>
              <a:t>; </a:t>
            </a:r>
            <a:r>
              <a:rPr lang="en-ID" sz="2400" b="1" dirty="0"/>
              <a:t>Measuring and Indexing Contemporary Muslim States ,</a:t>
            </a:r>
            <a:r>
              <a:rPr lang="en-ID" sz="2400" dirty="0"/>
              <a:t> PALGRAVE MACMILLAN ,2015</a:t>
            </a:r>
          </a:p>
          <a:p>
            <a:r>
              <a:rPr lang="en-ID" sz="2400" dirty="0" err="1"/>
              <a:t>Artikel</a:t>
            </a:r>
            <a:r>
              <a:rPr lang="en-ID" sz="2400" dirty="0"/>
              <a:t>:</a:t>
            </a:r>
          </a:p>
          <a:p>
            <a:r>
              <a:rPr lang="en-ID" sz="2400" dirty="0"/>
              <a:t>Scheherazade S. Rehman and Hossein Askari, “How Islamic are Islamic Countries”, </a:t>
            </a:r>
            <a:r>
              <a:rPr lang="en-ID" sz="2400" i="1" dirty="0"/>
              <a:t>Global Economy Journal</a:t>
            </a:r>
            <a:r>
              <a:rPr lang="en-ID" sz="2400" dirty="0"/>
              <a:t> ,Volume 10, Issue 2 2010 Article</a:t>
            </a:r>
            <a:r>
              <a:rPr lang="en-ID" sz="2400" i="1" dirty="0"/>
              <a:t> </a:t>
            </a:r>
            <a:r>
              <a:rPr lang="en-ID" sz="2400" dirty="0"/>
              <a:t>2 , The George Washington University </a:t>
            </a:r>
          </a:p>
        </p:txBody>
      </p:sp>
    </p:spTree>
    <p:extLst>
      <p:ext uri="{BB962C8B-B14F-4D97-AF65-F5344CB8AC3E}">
        <p14:creationId xmlns:p14="http://schemas.microsoft.com/office/powerpoint/2010/main" val="28991655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B8AE6BBF-642A-6346-894D-921F7AECDC3E}"/>
              </a:ext>
            </a:extLst>
          </p:cNvPr>
          <p:cNvPicPr>
            <a:picLocks noGrp="1" noChangeAspect="1"/>
          </p:cNvPicPr>
          <p:nvPr>
            <p:ph idx="1"/>
          </p:nvPr>
        </p:nvPicPr>
        <p:blipFill rotWithShape="1">
          <a:blip r:embed="rId2"/>
          <a:srcRect t="1613" r="3" b="3"/>
          <a:stretch/>
        </p:blipFill>
        <p:spPr>
          <a:xfrm>
            <a:off x="621675" y="623275"/>
            <a:ext cx="4032621" cy="5607882"/>
          </a:xfrm>
          <a:prstGeom prst="rect">
            <a:avLst/>
          </a:prstGeom>
        </p:spPr>
      </p:pic>
      <p:sp>
        <p:nvSpPr>
          <p:cNvPr id="11" name="Right Triangle 1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4989" y="623275"/>
            <a:ext cx="6581837"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9D66F6-9A72-5A41-8A59-3587D278DE2F}"/>
              </a:ext>
            </a:extLst>
          </p:cNvPr>
          <p:cNvSpPr>
            <a:spLocks noGrp="1"/>
          </p:cNvSpPr>
          <p:nvPr>
            <p:ph type="title"/>
          </p:nvPr>
        </p:nvSpPr>
        <p:spPr>
          <a:xfrm>
            <a:off x="5450209" y="1056640"/>
            <a:ext cx="5799947" cy="3494398"/>
          </a:xfrm>
        </p:spPr>
        <p:txBody>
          <a:bodyPr vert="horz" lIns="91440" tIns="45720" rIns="91440" bIns="45720" rtlCol="0" anchor="b">
            <a:normAutofit/>
          </a:bodyPr>
          <a:lstStyle/>
          <a:p>
            <a:r>
              <a:rPr lang="en-US" sz="8000"/>
              <a:t>Sampul Buku</a:t>
            </a:r>
          </a:p>
        </p:txBody>
      </p:sp>
    </p:spTree>
    <p:extLst>
      <p:ext uri="{BB962C8B-B14F-4D97-AF65-F5344CB8AC3E}">
        <p14:creationId xmlns:p14="http://schemas.microsoft.com/office/powerpoint/2010/main" val="33455499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29CD4-226E-C247-806C-BF1DBEB7CD51}"/>
              </a:ext>
            </a:extLst>
          </p:cNvPr>
          <p:cNvSpPr>
            <a:spLocks noGrp="1"/>
          </p:cNvSpPr>
          <p:nvPr>
            <p:ph type="title"/>
          </p:nvPr>
        </p:nvSpPr>
        <p:spPr/>
        <p:txBody>
          <a:bodyPr/>
          <a:lstStyle/>
          <a:p>
            <a:r>
              <a:rPr lang="en-US" dirty="0" err="1"/>
              <a:t>Kriteria</a:t>
            </a:r>
            <a:r>
              <a:rPr lang="en-US" dirty="0"/>
              <a:t> Negeri </a:t>
            </a:r>
            <a:r>
              <a:rPr lang="en-US" dirty="0" err="1"/>
              <a:t>Islami</a:t>
            </a:r>
            <a:r>
              <a:rPr lang="en-US" dirty="0"/>
              <a:t> (Imam </a:t>
            </a:r>
            <a:r>
              <a:rPr lang="en-US" dirty="0" err="1"/>
              <a:t>Faesal</a:t>
            </a:r>
            <a:r>
              <a:rPr lang="en-US" dirty="0"/>
              <a:t> Abdul Rauf) </a:t>
            </a:r>
          </a:p>
        </p:txBody>
      </p:sp>
      <p:graphicFrame>
        <p:nvGraphicFramePr>
          <p:cNvPr id="4" name="Table 4">
            <a:extLst>
              <a:ext uri="{FF2B5EF4-FFF2-40B4-BE49-F238E27FC236}">
                <a16:creationId xmlns:a16="http://schemas.microsoft.com/office/drawing/2014/main" id="{CE4DC39C-5BF4-E140-B612-30FE76AA6F3C}"/>
              </a:ext>
            </a:extLst>
          </p:cNvPr>
          <p:cNvGraphicFramePr>
            <a:graphicFrameLocks noGrp="1"/>
          </p:cNvGraphicFramePr>
          <p:nvPr>
            <p:ph idx="1"/>
            <p:extLst>
              <p:ext uri="{D42A27DB-BD31-4B8C-83A1-F6EECF244321}">
                <p14:modId xmlns:p14="http://schemas.microsoft.com/office/powerpoint/2010/main" val="3710465834"/>
              </p:ext>
            </p:extLst>
          </p:nvPr>
        </p:nvGraphicFramePr>
        <p:xfrm>
          <a:off x="838200" y="1825625"/>
          <a:ext cx="10515600" cy="3756076"/>
        </p:xfrm>
        <a:graphic>
          <a:graphicData uri="http://schemas.openxmlformats.org/drawingml/2006/table">
            <a:tbl>
              <a:tblPr firstRow="1" bandRow="1">
                <a:tableStyleId>{93296810-A885-4BE3-A3E7-6D5BEEA58F35}</a:tableStyleId>
              </a:tblPr>
              <a:tblGrid>
                <a:gridCol w="7781144">
                  <a:extLst>
                    <a:ext uri="{9D8B030D-6E8A-4147-A177-3AD203B41FA5}">
                      <a16:colId xmlns:a16="http://schemas.microsoft.com/office/drawing/2014/main" val="4011326415"/>
                    </a:ext>
                  </a:extLst>
                </a:gridCol>
                <a:gridCol w="2734456">
                  <a:extLst>
                    <a:ext uri="{9D8B030D-6E8A-4147-A177-3AD203B41FA5}">
                      <a16:colId xmlns:a16="http://schemas.microsoft.com/office/drawing/2014/main" val="2190632196"/>
                    </a:ext>
                  </a:extLst>
                </a:gridCol>
              </a:tblGrid>
              <a:tr h="573259">
                <a:tc>
                  <a:txBody>
                    <a:bodyPr/>
                    <a:lstStyle/>
                    <a:p>
                      <a:r>
                        <a:rPr lang="en-US" dirty="0" err="1">
                          <a:solidFill>
                            <a:schemeClr val="tx1"/>
                          </a:solidFill>
                        </a:rPr>
                        <a:t>Aspek</a:t>
                      </a:r>
                      <a:r>
                        <a:rPr lang="en-US" dirty="0">
                          <a:solidFill>
                            <a:schemeClr val="tx1"/>
                          </a:solidFill>
                        </a:rPr>
                        <a:t> </a:t>
                      </a:r>
                    </a:p>
                  </a:txBody>
                  <a:tcPr/>
                </a:tc>
                <a:tc>
                  <a:txBody>
                    <a:bodyPr/>
                    <a:lstStyle/>
                    <a:p>
                      <a:r>
                        <a:rPr lang="en-US" dirty="0" err="1">
                          <a:solidFill>
                            <a:schemeClr val="tx1"/>
                          </a:solidFill>
                        </a:rPr>
                        <a:t>Bobot</a:t>
                      </a:r>
                      <a:r>
                        <a:rPr lang="en-US" dirty="0">
                          <a:solidFill>
                            <a:schemeClr val="tx1"/>
                          </a:solidFill>
                        </a:rPr>
                        <a:t> </a:t>
                      </a:r>
                    </a:p>
                  </a:txBody>
                  <a:tcPr/>
                </a:tc>
                <a:extLst>
                  <a:ext uri="{0D108BD9-81ED-4DB2-BD59-A6C34878D82A}">
                    <a16:rowId xmlns:a16="http://schemas.microsoft.com/office/drawing/2014/main" val="2180080536"/>
                  </a:ext>
                </a:extLst>
              </a:tr>
              <a:tr h="573259">
                <a:tc>
                  <a:txBody>
                    <a:bodyPr/>
                    <a:lstStyle/>
                    <a:p>
                      <a:r>
                        <a:rPr lang="en-US" dirty="0" err="1"/>
                        <a:t>Deklarasi</a:t>
                      </a:r>
                      <a:r>
                        <a:rPr lang="en-US" dirty="0"/>
                        <a:t> </a:t>
                      </a:r>
                      <a:r>
                        <a:rPr lang="en-US" dirty="0" err="1"/>
                        <a:t>secara</a:t>
                      </a:r>
                      <a:r>
                        <a:rPr lang="en-US" dirty="0"/>
                        <a:t> normative (normative declaration) </a:t>
                      </a:r>
                    </a:p>
                  </a:txBody>
                  <a:tcPr/>
                </a:tc>
                <a:tc>
                  <a:txBody>
                    <a:bodyPr/>
                    <a:lstStyle/>
                    <a:p>
                      <a:r>
                        <a:rPr lang="en-US" dirty="0"/>
                        <a:t>                             5%</a:t>
                      </a:r>
                    </a:p>
                  </a:txBody>
                  <a:tcPr/>
                </a:tc>
                <a:extLst>
                  <a:ext uri="{0D108BD9-81ED-4DB2-BD59-A6C34878D82A}">
                    <a16:rowId xmlns:a16="http://schemas.microsoft.com/office/drawing/2014/main" val="3934106684"/>
                  </a:ext>
                </a:extLst>
              </a:tr>
              <a:tr h="573259">
                <a:tc>
                  <a:txBody>
                    <a:bodyPr/>
                    <a:lstStyle/>
                    <a:p>
                      <a:r>
                        <a:rPr lang="en-US" dirty="0" err="1"/>
                        <a:t>Kualifikasi</a:t>
                      </a:r>
                      <a:r>
                        <a:rPr lang="en-US" dirty="0"/>
                        <a:t> dan </a:t>
                      </a:r>
                      <a:r>
                        <a:rPr lang="en-US" dirty="0" err="1"/>
                        <a:t>legitimasi</a:t>
                      </a:r>
                      <a:r>
                        <a:rPr lang="en-US" dirty="0"/>
                        <a:t> </a:t>
                      </a:r>
                      <a:r>
                        <a:rPr lang="en-US" dirty="0" err="1"/>
                        <a:t>pemimpin</a:t>
                      </a:r>
                      <a:r>
                        <a:rPr lang="en-US" dirty="0"/>
                        <a:t> (Qualification and legitimacy of leader)</a:t>
                      </a:r>
                    </a:p>
                  </a:txBody>
                  <a:tcPr/>
                </a:tc>
                <a:tc>
                  <a:txBody>
                    <a:bodyPr/>
                    <a:lstStyle/>
                    <a:p>
                      <a:r>
                        <a:rPr lang="en-US" dirty="0"/>
                        <a:t>                             8 %</a:t>
                      </a:r>
                    </a:p>
                  </a:txBody>
                  <a:tcPr/>
                </a:tc>
                <a:extLst>
                  <a:ext uri="{0D108BD9-81ED-4DB2-BD59-A6C34878D82A}">
                    <a16:rowId xmlns:a16="http://schemas.microsoft.com/office/drawing/2014/main" val="2960562843"/>
                  </a:ext>
                </a:extLst>
              </a:tr>
              <a:tr h="573259">
                <a:tc>
                  <a:txBody>
                    <a:bodyPr/>
                    <a:lstStyle/>
                    <a:p>
                      <a:r>
                        <a:rPr lang="en-US" dirty="0"/>
                        <a:t>Tata Kelola </a:t>
                      </a:r>
                      <a:r>
                        <a:rPr lang="en-US" dirty="0" err="1"/>
                        <a:t>Pemerintahan</a:t>
                      </a:r>
                      <a:r>
                        <a:rPr lang="en-US" dirty="0"/>
                        <a:t>  (outcome of governance sub total)</a:t>
                      </a:r>
                    </a:p>
                  </a:txBody>
                  <a:tcPr/>
                </a:tc>
                <a:tc>
                  <a:txBody>
                    <a:bodyPr/>
                    <a:lstStyle/>
                    <a:p>
                      <a:r>
                        <a:rPr lang="en-US" dirty="0"/>
                        <a:t>                              87%</a:t>
                      </a:r>
                    </a:p>
                  </a:txBody>
                  <a:tcPr/>
                </a:tc>
                <a:extLst>
                  <a:ext uri="{0D108BD9-81ED-4DB2-BD59-A6C34878D82A}">
                    <a16:rowId xmlns:a16="http://schemas.microsoft.com/office/drawing/2014/main" val="3435470546"/>
                  </a:ext>
                </a:extLst>
              </a:tr>
              <a:tr h="573259">
                <a:tc>
                  <a:txBody>
                    <a:bodyPr/>
                    <a:lstStyle/>
                    <a:p>
                      <a:pPr marL="342900" indent="-342900">
                        <a:buAutoNum type="arabicParenBoth"/>
                      </a:pPr>
                      <a:r>
                        <a:rPr lang="en-US" dirty="0" err="1"/>
                        <a:t>Prinsip-prinsip</a:t>
                      </a:r>
                      <a:r>
                        <a:rPr lang="en-US" dirty="0"/>
                        <a:t>  (principles of justice , </a:t>
                      </a:r>
                      <a:r>
                        <a:rPr lang="en-US" dirty="0" err="1"/>
                        <a:t>syuro</a:t>
                      </a:r>
                      <a:r>
                        <a:rPr lang="en-US" dirty="0"/>
                        <a:t> , ijma and </a:t>
                      </a:r>
                      <a:r>
                        <a:rPr lang="en-US" dirty="0" err="1"/>
                        <a:t>bay’ah</a:t>
                      </a:r>
                      <a:r>
                        <a:rPr lang="en-US" dirty="0"/>
                        <a:t>) </a:t>
                      </a:r>
                    </a:p>
                    <a:p>
                      <a:pPr marL="342900" indent="-342900">
                        <a:buAutoNum type="arabicParenBoth"/>
                      </a:pPr>
                      <a:endParaRPr lang="en-US" dirty="0"/>
                    </a:p>
                    <a:p>
                      <a:pPr marL="342900" indent="-342900">
                        <a:buAutoNum type="arabicParenBoth"/>
                      </a:pPr>
                      <a:r>
                        <a:rPr lang="en-US" dirty="0">
                          <a:solidFill>
                            <a:schemeClr val="tx1"/>
                          </a:solidFill>
                        </a:rPr>
                        <a:t> </a:t>
                      </a:r>
                      <a:r>
                        <a:rPr lang="en-US" dirty="0" err="1">
                          <a:solidFill>
                            <a:schemeClr val="tx1"/>
                          </a:solidFill>
                        </a:rPr>
                        <a:t>Tujuan</a:t>
                      </a:r>
                      <a:r>
                        <a:rPr lang="en-US" dirty="0">
                          <a:solidFill>
                            <a:schemeClr val="tx1"/>
                          </a:solidFill>
                        </a:rPr>
                        <a:t> ,</a:t>
                      </a:r>
                      <a:r>
                        <a:rPr lang="en-US" dirty="0" err="1">
                          <a:solidFill>
                            <a:schemeClr val="tx1"/>
                          </a:solidFill>
                        </a:rPr>
                        <a:t>yakni</a:t>
                      </a:r>
                      <a:r>
                        <a:rPr lang="en-US" dirty="0">
                          <a:solidFill>
                            <a:schemeClr val="tx1"/>
                          </a:solidFill>
                        </a:rPr>
                        <a:t> </a:t>
                      </a:r>
                      <a:r>
                        <a:rPr lang="en-US" dirty="0" err="1">
                          <a:solidFill>
                            <a:schemeClr val="tx1"/>
                          </a:solidFill>
                        </a:rPr>
                        <a:t>mampu</a:t>
                      </a:r>
                      <a:r>
                        <a:rPr lang="en-US" dirty="0">
                          <a:solidFill>
                            <a:schemeClr val="tx1"/>
                          </a:solidFill>
                        </a:rPr>
                        <a:t> </a:t>
                      </a:r>
                      <a:r>
                        <a:rPr lang="en-US" dirty="0" err="1">
                          <a:solidFill>
                            <a:schemeClr val="tx1"/>
                          </a:solidFill>
                        </a:rPr>
                        <a:t>melindungi</a:t>
                      </a:r>
                      <a:r>
                        <a:rPr lang="en-US" dirty="0">
                          <a:solidFill>
                            <a:schemeClr val="tx1"/>
                          </a:solidFill>
                        </a:rPr>
                        <a:t> life (</a:t>
                      </a:r>
                      <a:r>
                        <a:rPr lang="en-US" dirty="0" err="1">
                          <a:solidFill>
                            <a:schemeClr val="tx1"/>
                          </a:solidFill>
                        </a:rPr>
                        <a:t>nafs</a:t>
                      </a:r>
                      <a:r>
                        <a:rPr lang="en-US" dirty="0">
                          <a:solidFill>
                            <a:schemeClr val="tx1"/>
                          </a:solidFill>
                        </a:rPr>
                        <a:t>), mind (</a:t>
                      </a:r>
                      <a:r>
                        <a:rPr lang="en-US" dirty="0" err="1">
                          <a:solidFill>
                            <a:schemeClr val="tx1"/>
                          </a:solidFill>
                        </a:rPr>
                        <a:t>aqal</a:t>
                      </a:r>
                      <a:r>
                        <a:rPr lang="en-US" dirty="0">
                          <a:solidFill>
                            <a:schemeClr val="tx1"/>
                          </a:solidFill>
                        </a:rPr>
                        <a:t>) religion (al-din), family (al-</a:t>
                      </a:r>
                      <a:r>
                        <a:rPr lang="en-US" dirty="0" err="1">
                          <a:solidFill>
                            <a:schemeClr val="tx1"/>
                          </a:solidFill>
                        </a:rPr>
                        <a:t>nasl</a:t>
                      </a:r>
                      <a:r>
                        <a:rPr lang="en-US" dirty="0">
                          <a:solidFill>
                            <a:schemeClr val="tx1"/>
                          </a:solidFill>
                        </a:rPr>
                        <a:t>) ,property (al-mal), and honor (al-</a:t>
                      </a:r>
                      <a:r>
                        <a:rPr lang="en-US" dirty="0" err="1">
                          <a:solidFill>
                            <a:schemeClr val="tx1"/>
                          </a:solidFill>
                        </a:rPr>
                        <a:t>ird</a:t>
                      </a:r>
                      <a:r>
                        <a:rPr lang="en-US" dirty="0">
                          <a:solidFill>
                            <a:schemeClr val="tx1"/>
                          </a:solidFill>
                        </a:rPr>
                        <a:t>)                                                                                                        Total </a:t>
                      </a:r>
                    </a:p>
                  </a:txBody>
                  <a:tcPr/>
                </a:tc>
                <a:tc>
                  <a:txBody>
                    <a:bodyPr/>
                    <a:lstStyle/>
                    <a:p>
                      <a:r>
                        <a:rPr lang="en-US" dirty="0"/>
                        <a:t>35%</a:t>
                      </a:r>
                    </a:p>
                    <a:p>
                      <a:endParaRPr lang="en-US" dirty="0"/>
                    </a:p>
                    <a:p>
                      <a:endParaRPr lang="en-US" dirty="0"/>
                    </a:p>
                    <a:p>
                      <a:r>
                        <a:rPr lang="en-US" dirty="0"/>
                        <a:t>52%</a:t>
                      </a:r>
                    </a:p>
                    <a:p>
                      <a:r>
                        <a:rPr lang="en-US" dirty="0"/>
                        <a:t>                              100%</a:t>
                      </a:r>
                    </a:p>
                  </a:txBody>
                  <a:tcPr/>
                </a:tc>
                <a:extLst>
                  <a:ext uri="{0D108BD9-81ED-4DB2-BD59-A6C34878D82A}">
                    <a16:rowId xmlns:a16="http://schemas.microsoft.com/office/drawing/2014/main" val="3056950520"/>
                  </a:ext>
                </a:extLst>
              </a:tr>
            </a:tbl>
          </a:graphicData>
        </a:graphic>
      </p:graphicFrame>
    </p:spTree>
    <p:extLst>
      <p:ext uri="{BB962C8B-B14F-4D97-AF65-F5344CB8AC3E}">
        <p14:creationId xmlns:p14="http://schemas.microsoft.com/office/powerpoint/2010/main" val="17757504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BA5F96-3BEB-A44F-B1AB-DA3A25FF3BAB}"/>
              </a:ext>
            </a:extLst>
          </p:cNvPr>
          <p:cNvSpPr>
            <a:spLocks noGrp="1"/>
          </p:cNvSpPr>
          <p:nvPr>
            <p:ph type="title"/>
          </p:nvPr>
        </p:nvSpPr>
        <p:spPr>
          <a:xfrm>
            <a:off x="1075767" y="1188637"/>
            <a:ext cx="2988234" cy="4480726"/>
          </a:xfrm>
        </p:spPr>
        <p:txBody>
          <a:bodyPr>
            <a:normAutofit/>
          </a:bodyPr>
          <a:lstStyle/>
          <a:p>
            <a:pPr algn="r"/>
            <a:r>
              <a:rPr lang="en-US" sz="3600"/>
              <a:t>Perbandingan Ranking Keislaman Indonesia, Pakistan, Mesir, Iran (2010)</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E7A13EC-CF10-C143-8A69-A8507B28BCA6}"/>
              </a:ext>
            </a:extLst>
          </p:cNvPr>
          <p:cNvSpPr>
            <a:spLocks noGrp="1"/>
          </p:cNvSpPr>
          <p:nvPr>
            <p:ph idx="1"/>
          </p:nvPr>
        </p:nvSpPr>
        <p:spPr>
          <a:xfrm>
            <a:off x="5255260" y="1648870"/>
            <a:ext cx="4702848" cy="3560260"/>
          </a:xfrm>
        </p:spPr>
        <p:txBody>
          <a:bodyPr anchor="ctr">
            <a:normAutofit/>
          </a:bodyPr>
          <a:lstStyle/>
          <a:p>
            <a:r>
              <a:rPr lang="en-US" sz="2400"/>
              <a:t>Indonesia ranking 140</a:t>
            </a:r>
          </a:p>
          <a:p>
            <a:r>
              <a:rPr lang="en-US" sz="2400"/>
              <a:t>Pakistan ranking    147 </a:t>
            </a:r>
          </a:p>
          <a:p>
            <a:r>
              <a:rPr lang="en-US" sz="2400"/>
              <a:t>Mesir ranking         153</a:t>
            </a:r>
          </a:p>
          <a:p>
            <a:r>
              <a:rPr lang="en-US" sz="2400"/>
              <a:t>Iran ranking.            163</a:t>
            </a:r>
          </a:p>
        </p:txBody>
      </p:sp>
    </p:spTree>
    <p:extLst>
      <p:ext uri="{BB962C8B-B14F-4D97-AF65-F5344CB8AC3E}">
        <p14:creationId xmlns:p14="http://schemas.microsoft.com/office/powerpoint/2010/main" val="2277201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34AC79-05A2-5142-9F4D-01BE38E74298}"/>
              </a:ext>
            </a:extLst>
          </p:cNvPr>
          <p:cNvSpPr>
            <a:spLocks noGrp="1"/>
          </p:cNvSpPr>
          <p:nvPr>
            <p:ph type="title"/>
          </p:nvPr>
        </p:nvSpPr>
        <p:spPr>
          <a:xfrm>
            <a:off x="808638" y="386930"/>
            <a:ext cx="9236700" cy="1188950"/>
          </a:xfrm>
        </p:spPr>
        <p:txBody>
          <a:bodyPr anchor="b">
            <a:normAutofit/>
          </a:bodyPr>
          <a:lstStyle/>
          <a:p>
            <a:r>
              <a:rPr lang="en-US" sz="4600"/>
              <a:t>Landasan Filosofis ( Islam dan CDHRI)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89E0E19-B503-2A41-A7CB-8A5ACEC703F4}"/>
              </a:ext>
            </a:extLst>
          </p:cNvPr>
          <p:cNvSpPr>
            <a:spLocks noGrp="1"/>
          </p:cNvSpPr>
          <p:nvPr>
            <p:ph idx="1"/>
          </p:nvPr>
        </p:nvSpPr>
        <p:spPr>
          <a:xfrm>
            <a:off x="793660" y="2599509"/>
            <a:ext cx="10143668" cy="3435531"/>
          </a:xfrm>
        </p:spPr>
        <p:txBody>
          <a:bodyPr anchor="ctr">
            <a:normAutofit/>
          </a:bodyPr>
          <a:lstStyle/>
          <a:p>
            <a:endParaRPr lang="en-US" sz="1900" dirty="0"/>
          </a:p>
          <a:p>
            <a:r>
              <a:rPr lang="en-ID" sz="1900" i="1" dirty="0"/>
              <a:t>Islamic civilization arouse out of the notion on the urgency of respecting humanity and humanism, a notion that believes in human’s dignity as a ‘fitrah or nature. It means that there is no contradiction between human rights and Islam. </a:t>
            </a:r>
            <a:r>
              <a:rPr lang="en-ID" sz="1900" b="1" i="1" dirty="0"/>
              <a:t>Islam encourages human rights and human rights that was implemented in Muslims society will raise Muslims dignity</a:t>
            </a:r>
            <a:r>
              <a:rPr lang="en-ID" sz="1900" b="1" dirty="0"/>
              <a:t>  </a:t>
            </a:r>
            <a:r>
              <a:rPr lang="en-ID" sz="1900" dirty="0"/>
              <a:t>(George </a:t>
            </a:r>
            <a:r>
              <a:rPr lang="en-ID" sz="1900" dirty="0" err="1"/>
              <a:t>Maqdisi</a:t>
            </a:r>
            <a:r>
              <a:rPr lang="en-ID" sz="1900" dirty="0"/>
              <a:t> , </a:t>
            </a:r>
            <a:r>
              <a:rPr lang="en-ID" sz="1900" i="1" dirty="0"/>
              <a:t>The Rise of Humanism in Islam)</a:t>
            </a:r>
            <a:endParaRPr lang="en-US" sz="1900" dirty="0"/>
          </a:p>
          <a:p>
            <a:r>
              <a:rPr lang="en-ID" sz="1900" dirty="0"/>
              <a:t>Cairo Declaration on Human Rights in Islam (CDHRI)</a:t>
            </a:r>
          </a:p>
          <a:p>
            <a:r>
              <a:rPr lang="en-ID" sz="1900" dirty="0" err="1"/>
              <a:t>Pasal</a:t>
            </a:r>
            <a:r>
              <a:rPr lang="en-ID" sz="1900" dirty="0"/>
              <a:t> 1: </a:t>
            </a:r>
            <a:r>
              <a:rPr lang="en-ID" sz="1900" i="1" dirty="0"/>
              <a:t>All human beings form one family whose members are united by their subordination to Allah and descent from Adam. All men are equal in terms of </a:t>
            </a:r>
            <a:r>
              <a:rPr lang="en-ID" sz="1900" b="1" i="1" dirty="0"/>
              <a:t>basic human dignity and basic obligations</a:t>
            </a:r>
            <a:r>
              <a:rPr lang="en-ID" sz="1900" i="1" dirty="0"/>
              <a:t> and responsibilities, without any discrimination on the basis of race, </a:t>
            </a:r>
            <a:r>
              <a:rPr lang="en-ID" sz="1900" i="1" dirty="0" err="1"/>
              <a:t>color</a:t>
            </a:r>
            <a:r>
              <a:rPr lang="en-ID" sz="1900" i="1" dirty="0"/>
              <a:t>, language, belief, sex, religion, political affiliation, social status or other considerations.</a:t>
            </a:r>
            <a:r>
              <a:rPr lang="en-ID" sz="1900" dirty="0"/>
              <a:t> </a:t>
            </a:r>
          </a:p>
          <a:p>
            <a:pPr marL="0" indent="0">
              <a:buNone/>
            </a:pPr>
            <a:endParaRPr lang="en-ID" sz="1900" dirty="0"/>
          </a:p>
          <a:p>
            <a:endParaRPr lang="en-US" sz="1900" dirty="0"/>
          </a:p>
        </p:txBody>
      </p:sp>
    </p:spTree>
    <p:extLst>
      <p:ext uri="{BB962C8B-B14F-4D97-AF65-F5344CB8AC3E}">
        <p14:creationId xmlns:p14="http://schemas.microsoft.com/office/powerpoint/2010/main" val="25506576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DDA5C8E-FAD4-9047-9C74-2F354885C22E}"/>
              </a:ext>
            </a:extLst>
          </p:cNvPr>
          <p:cNvSpPr>
            <a:spLocks noGrp="1"/>
          </p:cNvSpPr>
          <p:nvPr>
            <p:ph type="title"/>
          </p:nvPr>
        </p:nvSpPr>
        <p:spPr>
          <a:xfrm>
            <a:off x="863029" y="1012004"/>
            <a:ext cx="3416158" cy="4795408"/>
          </a:xfrm>
        </p:spPr>
        <p:txBody>
          <a:bodyPr>
            <a:normAutofit/>
          </a:bodyPr>
          <a:lstStyle/>
          <a:p>
            <a:r>
              <a:rPr lang="en-US">
                <a:solidFill>
                  <a:srgbClr val="FFFFFF"/>
                </a:solidFill>
              </a:rPr>
              <a:t>Bagaimana Percepatan Penanganan Kebijakan Diskriminatif </a:t>
            </a:r>
          </a:p>
        </p:txBody>
      </p:sp>
      <p:graphicFrame>
        <p:nvGraphicFramePr>
          <p:cNvPr id="27" name="Content Placeholder 2">
            <a:extLst>
              <a:ext uri="{FF2B5EF4-FFF2-40B4-BE49-F238E27FC236}">
                <a16:creationId xmlns:a16="http://schemas.microsoft.com/office/drawing/2014/main" id="{9ACC7830-2246-4615-8BCC-B1FB15EBC20C}"/>
              </a:ext>
            </a:extLst>
          </p:cNvPr>
          <p:cNvGraphicFramePr>
            <a:graphicFrameLocks noGrp="1"/>
          </p:cNvGraphicFramePr>
          <p:nvPr>
            <p:ph idx="1"/>
            <p:extLst>
              <p:ext uri="{D42A27DB-BD31-4B8C-83A1-F6EECF244321}">
                <p14:modId xmlns:p14="http://schemas.microsoft.com/office/powerpoint/2010/main" val="571527539"/>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171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Right Triangle 25">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79CB02-7F42-CF44-BF15-89E151DCE041}"/>
              </a:ext>
            </a:extLst>
          </p:cNvPr>
          <p:cNvSpPr>
            <a:spLocks noGrp="1"/>
          </p:cNvSpPr>
          <p:nvPr>
            <p:ph type="title"/>
          </p:nvPr>
        </p:nvSpPr>
        <p:spPr>
          <a:xfrm>
            <a:off x="1006900" y="1188637"/>
            <a:ext cx="3141430" cy="4480726"/>
          </a:xfrm>
        </p:spPr>
        <p:txBody>
          <a:bodyPr>
            <a:normAutofit/>
          </a:bodyPr>
          <a:lstStyle/>
          <a:p>
            <a:pPr algn="r"/>
            <a:r>
              <a:rPr lang="en-US" sz="3600"/>
              <a:t>Landasan Yuridis (Konstitutional) UUD 1945</a:t>
            </a:r>
          </a:p>
        </p:txBody>
      </p:sp>
      <p:cxnSp>
        <p:nvCxnSpPr>
          <p:cNvPr id="30" name="Straight Connector 29">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9383747-3EEB-3E47-86B7-90788A268B5E}"/>
              </a:ext>
            </a:extLst>
          </p:cNvPr>
          <p:cNvSpPr>
            <a:spLocks noGrp="1"/>
          </p:cNvSpPr>
          <p:nvPr>
            <p:ph idx="1"/>
          </p:nvPr>
        </p:nvSpPr>
        <p:spPr>
          <a:xfrm>
            <a:off x="5138928" y="1338729"/>
            <a:ext cx="4795584" cy="4180542"/>
          </a:xfrm>
        </p:spPr>
        <p:txBody>
          <a:bodyPr anchor="ctr">
            <a:normAutofit/>
          </a:bodyPr>
          <a:lstStyle/>
          <a:p>
            <a:r>
              <a:rPr lang="en-US" sz="2400" dirty="0" err="1"/>
              <a:t>Pasal</a:t>
            </a:r>
            <a:r>
              <a:rPr lang="en-US" sz="2400" dirty="0"/>
              <a:t> 28 I </a:t>
            </a:r>
            <a:r>
              <a:rPr lang="en-US" sz="2400" dirty="0" err="1"/>
              <a:t>menyatakan</a:t>
            </a:r>
            <a:r>
              <a:rPr lang="en-US" sz="2400" dirty="0"/>
              <a:t> : </a:t>
            </a:r>
          </a:p>
          <a:p>
            <a:r>
              <a:rPr lang="en-ID" sz="2400" dirty="0" err="1"/>
              <a:t>Hak</a:t>
            </a:r>
            <a:r>
              <a:rPr lang="en-ID" sz="2400" dirty="0"/>
              <a:t> </a:t>
            </a:r>
            <a:r>
              <a:rPr lang="en-ID" sz="2400" dirty="0" err="1"/>
              <a:t>untuk</a:t>
            </a:r>
            <a:r>
              <a:rPr lang="en-ID" sz="2400" dirty="0"/>
              <a:t> </a:t>
            </a:r>
            <a:r>
              <a:rPr lang="en-ID" sz="2400" dirty="0" err="1"/>
              <a:t>hidup</a:t>
            </a:r>
            <a:r>
              <a:rPr lang="en-ID" sz="2400" dirty="0"/>
              <a:t>, </a:t>
            </a:r>
            <a:r>
              <a:rPr lang="en-ID" sz="2400" dirty="0" err="1"/>
              <a:t>hak</a:t>
            </a:r>
            <a:r>
              <a:rPr lang="en-ID" sz="2400" dirty="0"/>
              <a:t> </a:t>
            </a:r>
            <a:r>
              <a:rPr lang="en-ID" sz="2400" dirty="0" err="1"/>
              <a:t>untuk</a:t>
            </a:r>
            <a:r>
              <a:rPr lang="en-ID" sz="2400" dirty="0"/>
              <a:t> </a:t>
            </a:r>
            <a:r>
              <a:rPr lang="en-ID" sz="2400" dirty="0" err="1"/>
              <a:t>tidak</a:t>
            </a:r>
            <a:r>
              <a:rPr lang="en-ID" sz="2400" dirty="0"/>
              <a:t> </a:t>
            </a:r>
            <a:r>
              <a:rPr lang="en-ID" sz="2400" dirty="0" err="1"/>
              <a:t>disiksa</a:t>
            </a:r>
            <a:r>
              <a:rPr lang="en-ID" sz="2400" dirty="0"/>
              <a:t>, </a:t>
            </a:r>
            <a:r>
              <a:rPr lang="en-ID" sz="2400" dirty="0" err="1"/>
              <a:t>hak</a:t>
            </a:r>
            <a:r>
              <a:rPr lang="en-ID" sz="2400" dirty="0"/>
              <a:t> </a:t>
            </a:r>
            <a:r>
              <a:rPr lang="en-ID" sz="2400" dirty="0" err="1"/>
              <a:t>kemerdekaan</a:t>
            </a:r>
            <a:r>
              <a:rPr lang="en-ID" sz="2400" dirty="0"/>
              <a:t> </a:t>
            </a:r>
            <a:r>
              <a:rPr lang="en-ID" sz="2400" dirty="0" err="1"/>
              <a:t>pikiran</a:t>
            </a:r>
            <a:r>
              <a:rPr lang="en-ID" sz="2400" dirty="0"/>
              <a:t> dan </a:t>
            </a:r>
            <a:r>
              <a:rPr lang="en-ID" sz="2400" dirty="0" err="1"/>
              <a:t>hati</a:t>
            </a:r>
            <a:r>
              <a:rPr lang="en-ID" sz="2400" dirty="0"/>
              <a:t> </a:t>
            </a:r>
            <a:r>
              <a:rPr lang="en-ID" sz="2400" dirty="0" err="1"/>
              <a:t>nurani</a:t>
            </a:r>
            <a:r>
              <a:rPr lang="en-ID" sz="2400" dirty="0"/>
              <a:t>, </a:t>
            </a:r>
            <a:r>
              <a:rPr lang="en-ID" sz="2400" dirty="0" err="1"/>
              <a:t>hak</a:t>
            </a:r>
            <a:r>
              <a:rPr lang="en-ID" sz="2400" dirty="0"/>
              <a:t> </a:t>
            </a:r>
            <a:r>
              <a:rPr lang="en-ID" sz="2400" dirty="0" err="1"/>
              <a:t>beragama</a:t>
            </a:r>
            <a:r>
              <a:rPr lang="en-ID" sz="2400" dirty="0"/>
              <a:t>, </a:t>
            </a:r>
            <a:r>
              <a:rPr lang="en-ID" sz="2400" dirty="0" err="1"/>
              <a:t>hak</a:t>
            </a:r>
            <a:r>
              <a:rPr lang="en-ID" sz="2400" dirty="0"/>
              <a:t> </a:t>
            </a:r>
            <a:r>
              <a:rPr lang="en-ID" sz="2400" dirty="0" err="1"/>
              <a:t>untuk</a:t>
            </a:r>
            <a:r>
              <a:rPr lang="en-ID" sz="2400" dirty="0"/>
              <a:t> </a:t>
            </a:r>
            <a:r>
              <a:rPr lang="en-ID" sz="2400" dirty="0" err="1"/>
              <a:t>tidak</a:t>
            </a:r>
            <a:r>
              <a:rPr lang="en-ID" sz="2400" dirty="0"/>
              <a:t> </a:t>
            </a:r>
            <a:r>
              <a:rPr lang="en-ID" sz="2400" dirty="0" err="1"/>
              <a:t>diperbudak</a:t>
            </a:r>
            <a:r>
              <a:rPr lang="en-ID" sz="2400" dirty="0"/>
              <a:t>, </a:t>
            </a:r>
            <a:r>
              <a:rPr lang="en-ID" sz="2400" dirty="0" err="1"/>
              <a:t>hak</a:t>
            </a:r>
            <a:r>
              <a:rPr lang="en-ID" sz="2400" dirty="0"/>
              <a:t> </a:t>
            </a:r>
            <a:r>
              <a:rPr lang="en-ID" sz="2400" dirty="0" err="1"/>
              <a:t>untuk</a:t>
            </a:r>
            <a:r>
              <a:rPr lang="en-ID" sz="2400" dirty="0"/>
              <a:t> </a:t>
            </a:r>
            <a:r>
              <a:rPr lang="en-ID" sz="2400" dirty="0" err="1"/>
              <a:t>diakui</a:t>
            </a:r>
            <a:r>
              <a:rPr lang="en-ID" sz="2400" dirty="0"/>
              <a:t> </a:t>
            </a:r>
            <a:r>
              <a:rPr lang="en-ID" sz="2400" dirty="0" err="1"/>
              <a:t>sebagai</a:t>
            </a:r>
            <a:r>
              <a:rPr lang="en-ID" sz="2400" dirty="0"/>
              <a:t> </a:t>
            </a:r>
            <a:r>
              <a:rPr lang="en-ID" sz="2400" dirty="0" err="1"/>
              <a:t>pribadi</a:t>
            </a:r>
            <a:r>
              <a:rPr lang="en-ID" sz="2400" dirty="0"/>
              <a:t> di </a:t>
            </a:r>
            <a:r>
              <a:rPr lang="en-ID" sz="2400" dirty="0" err="1"/>
              <a:t>hadapan</a:t>
            </a:r>
            <a:r>
              <a:rPr lang="en-ID" sz="2400" dirty="0"/>
              <a:t> </a:t>
            </a:r>
            <a:r>
              <a:rPr lang="en-ID" sz="2400" dirty="0" err="1"/>
              <a:t>hukum</a:t>
            </a:r>
            <a:r>
              <a:rPr lang="en-ID" sz="2400" dirty="0"/>
              <a:t>, dan </a:t>
            </a:r>
            <a:r>
              <a:rPr lang="en-ID" sz="2400" dirty="0" err="1"/>
              <a:t>hak</a:t>
            </a:r>
            <a:r>
              <a:rPr lang="en-ID" sz="2400" dirty="0"/>
              <a:t> </a:t>
            </a:r>
            <a:r>
              <a:rPr lang="en-ID" sz="2400" dirty="0" err="1"/>
              <a:t>untuk</a:t>
            </a:r>
            <a:r>
              <a:rPr lang="en-ID" sz="2400" dirty="0"/>
              <a:t> </a:t>
            </a:r>
            <a:r>
              <a:rPr lang="en-ID" sz="2400" dirty="0" err="1"/>
              <a:t>tidak</a:t>
            </a:r>
            <a:r>
              <a:rPr lang="en-ID" sz="2400" dirty="0"/>
              <a:t> </a:t>
            </a:r>
            <a:r>
              <a:rPr lang="en-ID" sz="2400" dirty="0" err="1"/>
              <a:t>dituntut</a:t>
            </a:r>
            <a:r>
              <a:rPr lang="en-ID" sz="2400" dirty="0"/>
              <a:t> </a:t>
            </a:r>
            <a:r>
              <a:rPr lang="en-ID" sz="2400" dirty="0" err="1"/>
              <a:t>atas</a:t>
            </a:r>
            <a:r>
              <a:rPr lang="en-ID" sz="2400" dirty="0"/>
              <a:t> </a:t>
            </a:r>
            <a:r>
              <a:rPr lang="en-ID" sz="2400" dirty="0" err="1"/>
              <a:t>dasar</a:t>
            </a:r>
            <a:r>
              <a:rPr lang="en-ID" sz="2400" dirty="0"/>
              <a:t> </a:t>
            </a:r>
            <a:r>
              <a:rPr lang="en-ID" sz="2400" dirty="0" err="1"/>
              <a:t>hukum</a:t>
            </a:r>
            <a:r>
              <a:rPr lang="en-ID" sz="2400" dirty="0"/>
              <a:t> yang </a:t>
            </a:r>
            <a:r>
              <a:rPr lang="en-ID" sz="2400" dirty="0" err="1"/>
              <a:t>berlaku</a:t>
            </a:r>
            <a:r>
              <a:rPr lang="en-ID" sz="2400" dirty="0"/>
              <a:t> </a:t>
            </a:r>
            <a:r>
              <a:rPr lang="en-ID" sz="2400" dirty="0" err="1"/>
              <a:t>surut</a:t>
            </a:r>
            <a:r>
              <a:rPr lang="en-ID" sz="2400" dirty="0"/>
              <a:t> </a:t>
            </a:r>
            <a:r>
              <a:rPr lang="en-ID" sz="2400" dirty="0" err="1"/>
              <a:t>adalah</a:t>
            </a:r>
            <a:r>
              <a:rPr lang="en-ID" sz="2400" dirty="0"/>
              <a:t> </a:t>
            </a:r>
            <a:r>
              <a:rPr lang="en-ID" sz="2400" dirty="0" err="1"/>
              <a:t>hak</a:t>
            </a:r>
            <a:r>
              <a:rPr lang="en-ID" sz="2400" dirty="0"/>
              <a:t> </a:t>
            </a:r>
            <a:r>
              <a:rPr lang="en-ID" sz="2400" dirty="0" err="1"/>
              <a:t>asasi</a:t>
            </a:r>
            <a:r>
              <a:rPr lang="en-ID" sz="2400" dirty="0"/>
              <a:t> </a:t>
            </a:r>
            <a:r>
              <a:rPr lang="en-ID" sz="2400" dirty="0" err="1"/>
              <a:t>manusia</a:t>
            </a:r>
            <a:r>
              <a:rPr lang="en-ID" sz="2400" dirty="0"/>
              <a:t> yang </a:t>
            </a:r>
            <a:r>
              <a:rPr lang="en-ID" sz="2400" dirty="0" err="1"/>
              <a:t>tidak</a:t>
            </a:r>
            <a:r>
              <a:rPr lang="en-ID" sz="2400" dirty="0"/>
              <a:t> </a:t>
            </a:r>
            <a:r>
              <a:rPr lang="en-ID" sz="2400" dirty="0" err="1"/>
              <a:t>dapat</a:t>
            </a:r>
            <a:r>
              <a:rPr lang="en-ID" sz="2400" dirty="0"/>
              <a:t> </a:t>
            </a:r>
            <a:r>
              <a:rPr lang="en-ID" sz="2400" dirty="0" err="1"/>
              <a:t>dikurangi</a:t>
            </a:r>
            <a:r>
              <a:rPr lang="en-ID" sz="2400" dirty="0"/>
              <a:t> </a:t>
            </a:r>
            <a:r>
              <a:rPr lang="en-ID" sz="2400" dirty="0" err="1"/>
              <a:t>dalam</a:t>
            </a:r>
            <a:r>
              <a:rPr lang="en-ID" sz="2400" dirty="0"/>
              <a:t> </a:t>
            </a:r>
            <a:r>
              <a:rPr lang="en-ID" sz="2400" dirty="0" err="1"/>
              <a:t>keadaan</a:t>
            </a:r>
            <a:r>
              <a:rPr lang="en-ID" sz="2400" dirty="0"/>
              <a:t> </a:t>
            </a:r>
            <a:r>
              <a:rPr lang="en-ID" sz="2400" dirty="0" err="1"/>
              <a:t>apa</a:t>
            </a:r>
            <a:r>
              <a:rPr lang="en-ID" sz="2400" dirty="0"/>
              <a:t> pun </a:t>
            </a:r>
          </a:p>
          <a:p>
            <a:endParaRPr lang="en-US" sz="2400" dirty="0"/>
          </a:p>
        </p:txBody>
      </p:sp>
    </p:spTree>
    <p:extLst>
      <p:ext uri="{BB962C8B-B14F-4D97-AF65-F5344CB8AC3E}">
        <p14:creationId xmlns:p14="http://schemas.microsoft.com/office/powerpoint/2010/main" val="414633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E40C1D-846B-7B42-A3F2-A59CCC26F323}"/>
              </a:ext>
            </a:extLst>
          </p:cNvPr>
          <p:cNvSpPr>
            <a:spLocks noGrp="1"/>
          </p:cNvSpPr>
          <p:nvPr>
            <p:ph type="title"/>
          </p:nvPr>
        </p:nvSpPr>
        <p:spPr>
          <a:xfrm>
            <a:off x="1075767" y="1188637"/>
            <a:ext cx="2988234" cy="4480726"/>
          </a:xfrm>
        </p:spPr>
        <p:txBody>
          <a:bodyPr>
            <a:normAutofit/>
          </a:bodyPr>
          <a:lstStyle/>
          <a:p>
            <a:pPr algn="r"/>
            <a:r>
              <a:rPr lang="en-US" sz="4600" dirty="0"/>
              <a:t>LANDASAN TEOLOGIS SINERGI AGAMA DAN NEGARA</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1EC9562-0BA4-8D48-9D85-28477A2A32C9}"/>
              </a:ext>
            </a:extLst>
          </p:cNvPr>
          <p:cNvSpPr>
            <a:spLocks noGrp="1"/>
          </p:cNvSpPr>
          <p:nvPr>
            <p:ph idx="1"/>
          </p:nvPr>
        </p:nvSpPr>
        <p:spPr>
          <a:xfrm>
            <a:off x="5255260" y="1648870"/>
            <a:ext cx="4702848" cy="3560260"/>
          </a:xfrm>
        </p:spPr>
        <p:txBody>
          <a:bodyPr anchor="ctr">
            <a:normAutofit/>
          </a:bodyPr>
          <a:lstStyle/>
          <a:p>
            <a:pPr marL="0" indent="0">
              <a:buNone/>
            </a:pPr>
            <a:r>
              <a:rPr lang="en-ID" sz="2400" i="1"/>
              <a:t>Muhammad Khalid Masud </a:t>
            </a:r>
            <a:endParaRPr lang="en-ID" sz="2400"/>
          </a:p>
          <a:p>
            <a:pPr marL="0" indent="0">
              <a:buNone/>
            </a:pPr>
            <a:r>
              <a:rPr lang="en-ID" sz="2400" b="1"/>
              <a:t>RELIGION AND STATE ARE TWIN BROTHERS: CLASSICAL MUSLIM POLITICAL THEORY </a:t>
            </a:r>
            <a:endParaRPr lang="en-ID" sz="2400"/>
          </a:p>
          <a:p>
            <a:endParaRPr lang="en-US" sz="2400"/>
          </a:p>
        </p:txBody>
      </p:sp>
    </p:spTree>
    <p:extLst>
      <p:ext uri="{BB962C8B-B14F-4D97-AF65-F5344CB8AC3E}">
        <p14:creationId xmlns:p14="http://schemas.microsoft.com/office/powerpoint/2010/main" val="2285126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Sinergi</a:t>
            </a:r>
            <a:r>
              <a:rPr lang="en-US" dirty="0"/>
              <a:t> Kitab </a:t>
            </a:r>
            <a:r>
              <a:rPr lang="en-US" dirty="0" err="1"/>
              <a:t>Suci</a:t>
            </a:r>
            <a:r>
              <a:rPr lang="en-US" dirty="0"/>
              <a:t> dan </a:t>
            </a:r>
            <a:r>
              <a:rPr lang="en-US" dirty="0" err="1"/>
              <a:t>Konstitusi</a:t>
            </a:r>
            <a:r>
              <a:rPr lang="en-US" dirty="0"/>
              <a:t> </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4710169" y="2897620"/>
            <a:ext cx="1899100" cy="1302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Muhammad SAW</a:t>
            </a:r>
          </a:p>
        </p:txBody>
      </p:sp>
      <p:sp>
        <p:nvSpPr>
          <p:cNvPr id="5" name="Oval 4"/>
          <p:cNvSpPr/>
          <p:nvPr/>
        </p:nvSpPr>
        <p:spPr>
          <a:xfrm>
            <a:off x="2199360" y="2884188"/>
            <a:ext cx="1681712" cy="116124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Prophet </a:t>
            </a:r>
          </a:p>
        </p:txBody>
      </p:sp>
      <p:sp>
        <p:nvSpPr>
          <p:cNvPr id="6" name="Oval 5"/>
          <p:cNvSpPr/>
          <p:nvPr/>
        </p:nvSpPr>
        <p:spPr>
          <a:xfrm>
            <a:off x="7370813" y="2843894"/>
            <a:ext cx="1822317" cy="116124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Statesman </a:t>
            </a:r>
          </a:p>
        </p:txBody>
      </p:sp>
      <p:sp>
        <p:nvSpPr>
          <p:cNvPr id="7" name="Rectangle 6"/>
          <p:cNvSpPr/>
          <p:nvPr/>
        </p:nvSpPr>
        <p:spPr>
          <a:xfrm>
            <a:off x="2377759" y="1609602"/>
            <a:ext cx="1626577" cy="88673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err="1">
                <a:ln w="0"/>
                <a:solidFill>
                  <a:schemeClr val="tx1"/>
                </a:solidFill>
                <a:effectLst>
                  <a:outerShdw blurRad="38100" dist="19050" dir="2700000" algn="tl" rotWithShape="0">
                    <a:schemeClr val="dk1">
                      <a:alpha val="40000"/>
                    </a:schemeClr>
                  </a:outerShdw>
                </a:effectLst>
              </a:rPr>
              <a:t>Kitab</a:t>
            </a:r>
            <a:r>
              <a:rPr lang="en-US" dirty="0"/>
              <a:t> </a:t>
            </a:r>
            <a:r>
              <a:rPr lang="en-US" dirty="0" err="1">
                <a:ln w="0"/>
                <a:solidFill>
                  <a:schemeClr val="tx1"/>
                </a:solidFill>
                <a:effectLst>
                  <a:outerShdw blurRad="38100" dist="19050" dir="2700000" algn="tl" rotWithShape="0">
                    <a:schemeClr val="dk1">
                      <a:alpha val="40000"/>
                    </a:schemeClr>
                  </a:outerShdw>
                </a:effectLst>
              </a:rPr>
              <a:t>Suci</a:t>
            </a:r>
            <a:r>
              <a:rPr lang="en-US" dirty="0"/>
              <a:t> </a:t>
            </a:r>
          </a:p>
        </p:txBody>
      </p:sp>
      <p:sp>
        <p:nvSpPr>
          <p:cNvPr id="8" name="Rectangle 7"/>
          <p:cNvSpPr/>
          <p:nvPr/>
        </p:nvSpPr>
        <p:spPr>
          <a:xfrm>
            <a:off x="7212385" y="1726512"/>
            <a:ext cx="2438400" cy="80803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err="1">
                <a:ln w="0"/>
                <a:solidFill>
                  <a:schemeClr val="tx1"/>
                </a:solidFill>
                <a:effectLst>
                  <a:outerShdw blurRad="38100" dist="19050" dir="2700000" algn="tl" rotWithShape="0">
                    <a:schemeClr val="dk1">
                      <a:alpha val="40000"/>
                    </a:schemeClr>
                  </a:outerShdw>
                </a:effectLst>
              </a:rPr>
              <a:t>Konstitusi</a:t>
            </a:r>
            <a:r>
              <a:rPr lang="en-US" dirty="0">
                <a:ln w="0"/>
                <a:solidFill>
                  <a:schemeClr val="tx1"/>
                </a:solidFill>
                <a:effectLst>
                  <a:outerShdw blurRad="38100" dist="19050" dir="2700000" algn="tl" rotWithShape="0">
                    <a:schemeClr val="dk1">
                      <a:alpha val="40000"/>
                    </a:schemeClr>
                  </a:outerShdw>
                </a:effectLst>
              </a:rPr>
              <a:t> </a:t>
            </a:r>
          </a:p>
        </p:txBody>
      </p:sp>
      <p:sp>
        <p:nvSpPr>
          <p:cNvPr id="9" name="Up Arrow 8"/>
          <p:cNvSpPr/>
          <p:nvPr/>
        </p:nvSpPr>
        <p:spPr>
          <a:xfrm rot="16200000">
            <a:off x="4059767" y="3024202"/>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p:cNvSpPr/>
          <p:nvPr/>
        </p:nvSpPr>
        <p:spPr>
          <a:xfrm rot="5400000">
            <a:off x="6753872" y="3044468"/>
            <a:ext cx="442319" cy="89556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377758" y="4317708"/>
            <a:ext cx="1626577" cy="6157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a:t>
            </a:r>
            <a:r>
              <a:rPr lang="en-US" dirty="0" err="1"/>
              <a:t>Qur,an</a:t>
            </a:r>
            <a:r>
              <a:rPr lang="en-US" dirty="0"/>
              <a:t> </a:t>
            </a:r>
          </a:p>
        </p:txBody>
      </p:sp>
      <p:sp>
        <p:nvSpPr>
          <p:cNvPr id="14" name="Rectangle 13"/>
          <p:cNvSpPr/>
          <p:nvPr/>
        </p:nvSpPr>
        <p:spPr>
          <a:xfrm>
            <a:off x="7645021" y="4288531"/>
            <a:ext cx="1573129" cy="5454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Piagam</a:t>
            </a:r>
            <a:r>
              <a:rPr lang="en-US" dirty="0"/>
              <a:t> </a:t>
            </a:r>
            <a:r>
              <a:rPr lang="en-US" dirty="0" err="1"/>
              <a:t>Madinah</a:t>
            </a:r>
            <a:r>
              <a:rPr lang="en-US" dirty="0"/>
              <a:t> </a:t>
            </a:r>
          </a:p>
        </p:txBody>
      </p:sp>
      <p:sp>
        <p:nvSpPr>
          <p:cNvPr id="11" name="Down Arrow 10"/>
          <p:cNvSpPr/>
          <p:nvPr/>
        </p:nvSpPr>
        <p:spPr>
          <a:xfrm>
            <a:off x="2926861" y="2505743"/>
            <a:ext cx="332232" cy="3521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Down Arrow 11"/>
          <p:cNvSpPr/>
          <p:nvPr/>
        </p:nvSpPr>
        <p:spPr>
          <a:xfrm>
            <a:off x="8223093" y="2539194"/>
            <a:ext cx="308402" cy="4279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Down Arrow 14"/>
          <p:cNvSpPr/>
          <p:nvPr/>
        </p:nvSpPr>
        <p:spPr>
          <a:xfrm>
            <a:off x="3028456" y="4022017"/>
            <a:ext cx="291134" cy="2645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Down Arrow 15"/>
          <p:cNvSpPr/>
          <p:nvPr/>
        </p:nvSpPr>
        <p:spPr>
          <a:xfrm>
            <a:off x="8183653" y="3869148"/>
            <a:ext cx="301162" cy="3794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ectangle 16"/>
          <p:cNvSpPr/>
          <p:nvPr/>
        </p:nvSpPr>
        <p:spPr>
          <a:xfrm>
            <a:off x="2377758" y="5356281"/>
            <a:ext cx="1874202" cy="6595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Norma/hokum agama </a:t>
            </a:r>
          </a:p>
        </p:txBody>
      </p:sp>
      <p:sp>
        <p:nvSpPr>
          <p:cNvPr id="18" name="Rectangle 17"/>
          <p:cNvSpPr/>
          <p:nvPr/>
        </p:nvSpPr>
        <p:spPr>
          <a:xfrm>
            <a:off x="7239001" y="5273827"/>
            <a:ext cx="2163852" cy="661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Norma/hokum </a:t>
            </a:r>
            <a:r>
              <a:rPr lang="en-US" dirty="0" err="1"/>
              <a:t>negara</a:t>
            </a:r>
            <a:r>
              <a:rPr lang="en-US" dirty="0"/>
              <a:t>/</a:t>
            </a:r>
            <a:r>
              <a:rPr lang="en-US" dirty="0" err="1"/>
              <a:t>positip</a:t>
            </a:r>
            <a:endParaRPr lang="en-US" dirty="0"/>
          </a:p>
        </p:txBody>
      </p:sp>
      <p:sp>
        <p:nvSpPr>
          <p:cNvPr id="19" name="Down Arrow 18"/>
          <p:cNvSpPr/>
          <p:nvPr/>
        </p:nvSpPr>
        <p:spPr>
          <a:xfrm>
            <a:off x="2979579" y="4988684"/>
            <a:ext cx="388888" cy="3124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Down Arrow 19"/>
          <p:cNvSpPr/>
          <p:nvPr/>
        </p:nvSpPr>
        <p:spPr>
          <a:xfrm>
            <a:off x="8183654" y="4905656"/>
            <a:ext cx="387281" cy="3403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61475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Right Triangle 24">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D00BFD-C8CA-7C40-B932-DF7ED7392103}"/>
              </a:ext>
            </a:extLst>
          </p:cNvPr>
          <p:cNvSpPr>
            <a:spLocks noGrp="1"/>
          </p:cNvSpPr>
          <p:nvPr>
            <p:ph type="title"/>
          </p:nvPr>
        </p:nvSpPr>
        <p:spPr>
          <a:xfrm>
            <a:off x="1006900" y="1188637"/>
            <a:ext cx="3141430" cy="4480726"/>
          </a:xfrm>
        </p:spPr>
        <p:txBody>
          <a:bodyPr>
            <a:normAutofit/>
          </a:bodyPr>
          <a:lstStyle/>
          <a:p>
            <a:pPr algn="r"/>
            <a:r>
              <a:rPr lang="en-US" sz="6600"/>
              <a:t>CATATAN : </a:t>
            </a:r>
            <a:endParaRPr lang="en-US" sz="6600" dirty="0"/>
          </a:p>
        </p:txBody>
      </p:sp>
      <p:cxnSp>
        <p:nvCxnSpPr>
          <p:cNvPr id="29" name="Straight Connector 28">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6CE4A02-E9AB-384A-9BB8-B95F4AC2D5A6}"/>
              </a:ext>
            </a:extLst>
          </p:cNvPr>
          <p:cNvSpPr>
            <a:spLocks noGrp="1"/>
          </p:cNvSpPr>
          <p:nvPr>
            <p:ph idx="1"/>
          </p:nvPr>
        </p:nvSpPr>
        <p:spPr>
          <a:xfrm>
            <a:off x="5138928" y="1338729"/>
            <a:ext cx="4795584" cy="4180542"/>
          </a:xfrm>
        </p:spPr>
        <p:txBody>
          <a:bodyPr anchor="ctr">
            <a:normAutofit/>
          </a:bodyPr>
          <a:lstStyle/>
          <a:p>
            <a:pPr lvl="0"/>
            <a:r>
              <a:rPr lang="en-US" sz="1700"/>
              <a:t>Sebagai Nabi, beliau menjunjung tinggi Kitab Suci dalam wujud al-Quran. Sebagai negarawan beliau menjunjung tinggi konstitusi dalam wujud  </a:t>
            </a:r>
            <a:r>
              <a:rPr lang="en-US" sz="1700" i="1"/>
              <a:t>mitsaq </a:t>
            </a:r>
            <a:r>
              <a:rPr lang="en-US" sz="1700"/>
              <a:t>Madinah ( Piagam Madinah). Kitab Suci dan konstitusi melahirkan norma yang berbeda yang pertama, norma hukum agama (fiqh/syariah) yang kedua , norma hukum Negara (hukum positip)</a:t>
            </a:r>
            <a:endParaRPr lang="en-ID" sz="1700"/>
          </a:p>
          <a:p>
            <a:pPr lvl="0"/>
            <a:r>
              <a:rPr lang="en-US" sz="1700"/>
              <a:t>Tidak semua norma hukum agama dapat ditransformasikan kedalam hukum Negara. Upaya transformasi melahirkan tiga jenis transformasi (symbolic , normative dan substantive) . </a:t>
            </a:r>
            <a:endParaRPr lang="en-ID" sz="1700"/>
          </a:p>
          <a:p>
            <a:pPr lvl="0"/>
            <a:r>
              <a:rPr lang="en-US" sz="1700"/>
              <a:t>Norma hukum agama yang belum atau tidak ditranasformasikan kedalam hukum Negara menjadi urusan privat masing-masing pemeluk agama. </a:t>
            </a:r>
            <a:endParaRPr lang="en-ID" sz="1700"/>
          </a:p>
          <a:p>
            <a:endParaRPr lang="en-US" sz="1700"/>
          </a:p>
          <a:p>
            <a:endParaRPr lang="en-US" sz="1700"/>
          </a:p>
        </p:txBody>
      </p:sp>
    </p:spTree>
    <p:extLst>
      <p:ext uri="{BB962C8B-B14F-4D97-AF65-F5344CB8AC3E}">
        <p14:creationId xmlns:p14="http://schemas.microsoft.com/office/powerpoint/2010/main" val="1349542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D9F04A-51C6-6649-83CF-F115DC50B8A2}"/>
              </a:ext>
            </a:extLst>
          </p:cNvPr>
          <p:cNvSpPr>
            <a:spLocks noGrp="1"/>
          </p:cNvSpPr>
          <p:nvPr>
            <p:ph type="title"/>
          </p:nvPr>
        </p:nvSpPr>
        <p:spPr>
          <a:xfrm>
            <a:off x="1075767" y="1188637"/>
            <a:ext cx="2988234" cy="4480726"/>
          </a:xfrm>
        </p:spPr>
        <p:txBody>
          <a:bodyPr>
            <a:normAutofit/>
          </a:bodyPr>
          <a:lstStyle/>
          <a:p>
            <a:pPr algn="r"/>
            <a:r>
              <a:rPr lang="en-US" sz="3600"/>
              <a:t>Contoh implementasi poin 3 </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1B75B09-9DF8-1440-9C59-6B85AB02BC33}"/>
              </a:ext>
            </a:extLst>
          </p:cNvPr>
          <p:cNvSpPr>
            <a:spLocks noGrp="1"/>
          </p:cNvSpPr>
          <p:nvPr>
            <p:ph idx="1"/>
          </p:nvPr>
        </p:nvSpPr>
        <p:spPr>
          <a:xfrm>
            <a:off x="5255260" y="1648870"/>
            <a:ext cx="4702848" cy="3560260"/>
          </a:xfrm>
        </p:spPr>
        <p:txBody>
          <a:bodyPr anchor="ctr">
            <a:normAutofit/>
          </a:bodyPr>
          <a:lstStyle/>
          <a:p>
            <a:r>
              <a:rPr lang="en-ID" sz="1700" dirty="0"/>
              <a:t>During the Vice Presidential debate against Paul Ryan in October of 2012, Biden stated, "I accept church rule personally, but not in public life." During a debate in 2019,</a:t>
            </a:r>
            <a:r>
              <a:rPr lang="en-ID" sz="1700" u="sng" dirty="0">
                <a:hlinkClick r:id="rId2" tooltip="https://www.washingtonpost.com/politics/2019/10/15/october-democratic-debate-transcript/"/>
              </a:rPr>
              <a:t> Biden said</a:t>
            </a:r>
            <a:r>
              <a:rPr lang="en-ID" sz="1700" dirty="0"/>
              <a:t>, "Reproductive rights are a constitutional right. And, in fact, every woman should have that right."</a:t>
            </a:r>
          </a:p>
          <a:p>
            <a:r>
              <a:rPr lang="en-ID" sz="1700" dirty="0" err="1"/>
              <a:t>Sumber</a:t>
            </a:r>
            <a:r>
              <a:rPr lang="en-ID" sz="1700" dirty="0"/>
              <a:t>: </a:t>
            </a:r>
            <a:r>
              <a:rPr lang="en-ID" sz="1700" u="sng" dirty="0">
                <a:hlinkClick r:id="rId3"/>
              </a:rPr>
              <a:t>https://www.forbes.com/sites/tommybeer/2020/10/06/biden-vows-to-protect-abortion-rights-provoking-harsh-response-from-trump/?sh=43429f062051</a:t>
            </a:r>
            <a:endParaRPr lang="en-ID" sz="1700" dirty="0"/>
          </a:p>
          <a:p>
            <a:r>
              <a:rPr lang="en-ID" sz="1700" dirty="0"/>
              <a:t> </a:t>
            </a:r>
          </a:p>
          <a:p>
            <a:endParaRPr lang="en-US" sz="1700" dirty="0"/>
          </a:p>
        </p:txBody>
      </p:sp>
    </p:spTree>
    <p:extLst>
      <p:ext uri="{BB962C8B-B14F-4D97-AF65-F5344CB8AC3E}">
        <p14:creationId xmlns:p14="http://schemas.microsoft.com/office/powerpoint/2010/main" val="1274869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1332B-E23B-3742-823E-61A99A98765B}"/>
              </a:ext>
            </a:extLst>
          </p:cNvPr>
          <p:cNvSpPr>
            <a:spLocks noGrp="1"/>
          </p:cNvSpPr>
          <p:nvPr>
            <p:ph type="title"/>
          </p:nvPr>
        </p:nvSpPr>
        <p:spPr>
          <a:xfrm>
            <a:off x="1285240" y="1050595"/>
            <a:ext cx="8074815" cy="1618489"/>
          </a:xfrm>
        </p:spPr>
        <p:txBody>
          <a:bodyPr anchor="ctr">
            <a:normAutofit/>
          </a:bodyPr>
          <a:lstStyle/>
          <a:p>
            <a:r>
              <a:rPr lang="en-US" sz="5000"/>
              <a:t>UMMAT MENDAPAT PERLUASAN MAKNA</a:t>
            </a:r>
          </a:p>
        </p:txBody>
      </p:sp>
      <p:sp>
        <p:nvSpPr>
          <p:cNvPr id="3" name="Content Placeholder 2">
            <a:extLst>
              <a:ext uri="{FF2B5EF4-FFF2-40B4-BE49-F238E27FC236}">
                <a16:creationId xmlns:a16="http://schemas.microsoft.com/office/drawing/2014/main" id="{2F7E4294-D8D8-0B40-B426-5E395D89B4D9}"/>
              </a:ext>
            </a:extLst>
          </p:cNvPr>
          <p:cNvSpPr>
            <a:spLocks noGrp="1"/>
          </p:cNvSpPr>
          <p:nvPr>
            <p:ph idx="1"/>
          </p:nvPr>
        </p:nvSpPr>
        <p:spPr>
          <a:xfrm>
            <a:off x="1285240" y="2969469"/>
            <a:ext cx="8074815" cy="2800395"/>
          </a:xfrm>
        </p:spPr>
        <p:txBody>
          <a:bodyPr anchor="t">
            <a:normAutofit/>
          </a:bodyPr>
          <a:lstStyle/>
          <a:p>
            <a:r>
              <a:rPr lang="en-ID" sz="1700"/>
              <a:t>Ahmad Ibrahim al-Syarif dalam bukunya Daulat al-Rasul fi al-Madinah menyatakan bahwa  pengertian umat dalam pemerintahan Rasulullah mengalami perluasan makna. Kata umat tidak hanya digunakan untuk nama kelompok orang yang diikat oleh pertalian nasab, tetapi menunjuk pada kelompok dalam arti luas. Umat tidak hanya ditujukan kepada kaum mu’minin saja tetapi meliputi mereka yang mau berperang bersama-sama kaum mu’minin yakni dari seluruh penduduk Madinah. Diantara kelompok Anshar ada yang belum Islam tapi mereka dimasukan dalam umat, demikian pula orang Yahudi.</a:t>
            </a:r>
          </a:p>
          <a:p>
            <a:r>
              <a:rPr lang="en-ID" sz="1700"/>
              <a:t>Sumber : Ahmad Ibrahim al-Syarif , </a:t>
            </a:r>
            <a:r>
              <a:rPr lang="en-ID" sz="1700" i="1"/>
              <a:t>Daulat al-Rasul fi al-Madinah , </a:t>
            </a:r>
            <a:r>
              <a:rPr lang="en-ID" sz="1700"/>
              <a:t>Mesir, hlm.99-100</a:t>
            </a:r>
            <a:endParaRPr lang="en-US" sz="1700" i="1"/>
          </a:p>
        </p:txBody>
      </p:sp>
    </p:spTree>
    <p:extLst>
      <p:ext uri="{BB962C8B-B14F-4D97-AF65-F5344CB8AC3E}">
        <p14:creationId xmlns:p14="http://schemas.microsoft.com/office/powerpoint/2010/main" val="36274796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1771</Words>
  <Application>Microsoft Macintosh PowerPoint</Application>
  <PresentationFormat>Widescreen</PresentationFormat>
  <Paragraphs>139</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Penanganan Kebijakan Diskriminatif Atas nama Otonomi Daerah Guna Memperkokoh Ketahanan Nasional </vt:lpstr>
      <vt:lpstr>Landasan Filosofis (Pancasila dan UDHR):</vt:lpstr>
      <vt:lpstr>Landasan Filosofis ( Islam dan CDHRI) </vt:lpstr>
      <vt:lpstr>Landasan Yuridis (Konstitutional) UUD 1945</vt:lpstr>
      <vt:lpstr>LANDASAN TEOLOGIS SINERGI AGAMA DAN NEGARA</vt:lpstr>
      <vt:lpstr>Sinergi Kitab Suci dan Konstitusi </vt:lpstr>
      <vt:lpstr>CATATAN : </vt:lpstr>
      <vt:lpstr>Contoh implementasi poin 3 </vt:lpstr>
      <vt:lpstr>UMMAT MENDAPAT PERLUASAN MAKNA</vt:lpstr>
      <vt:lpstr>Prinsip-Prinsip Syariat Islam </vt:lpstr>
      <vt:lpstr>TANTANGAN (MASALAH) YANG DIHADAPI KEBIJAKAN DISKRIMINATIF</vt:lpstr>
      <vt:lpstr>TANTANGAN TEOLOGI (IDEOLOGI)</vt:lpstr>
      <vt:lpstr>TANTANGAN HUKUM</vt:lpstr>
      <vt:lpstr>Pasal Yang Terkadang Dijadikan Celah/Penghambat.</vt:lpstr>
      <vt:lpstr>Pasal 28J  ayat 2 UUD 1945</vt:lpstr>
      <vt:lpstr>Pasal 24 dan 25 CDHRI</vt:lpstr>
      <vt:lpstr>TANTANGAN BUDAYA </vt:lpstr>
      <vt:lpstr>Dampaknya ”benturan”</vt:lpstr>
      <vt:lpstr>Contoh diskriminasi atas dasar agama</vt:lpstr>
      <vt:lpstr>Contoh dirampas hak hidupnya </vt:lpstr>
      <vt:lpstr>CEDAW (The Convention on the Elimination of All Forms of Discrimination against Women) sulit dijalankan sepenuhnya.</vt:lpstr>
      <vt:lpstr>TEORI YANG (DAPAT ) DIGUNAKAN UNTUK MENGATASI PROBLEM</vt:lpstr>
      <vt:lpstr>Mengapa teori-teori penting ?</vt:lpstr>
      <vt:lpstr> Contoh Indeks</vt:lpstr>
      <vt:lpstr>Sampul Buku</vt:lpstr>
      <vt:lpstr>Contoh Indeks untuk mengukur keislaman negara</vt:lpstr>
      <vt:lpstr>Sampul Buku</vt:lpstr>
      <vt:lpstr>Kriteria Negeri Islami (Imam Faesal Abdul Rauf) </vt:lpstr>
      <vt:lpstr>Perbandingan Ranking Keislaman Indonesia, Pakistan, Mesir, Iran (2010)</vt:lpstr>
      <vt:lpstr>Bagaimana Percepatan Penanganan Kebijakan Diskriminatif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Penanganan Kebijakan Diskriminatif Atas nama Otonomi Daerah Guna Memperkokoh Ketahanan Nasional </dc:title>
  <dc:creator>Nurrohman Syarif</dc:creator>
  <cp:lastModifiedBy>Nurrohman Syarif</cp:lastModifiedBy>
  <cp:revision>2</cp:revision>
  <dcterms:created xsi:type="dcterms:W3CDTF">2020-11-15T00:43:20Z</dcterms:created>
  <dcterms:modified xsi:type="dcterms:W3CDTF">2020-11-15T00:56:28Z</dcterms:modified>
</cp:coreProperties>
</file>